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6088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юго-восточный 7-12 м/с. Температура воздуха ночью 24-26, днем 13-15 мороза.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22-24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803402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февраля, ночью 14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55090</TotalTime>
  <Words>655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7721</cp:revision>
  <cp:lastPrinted>2025-08-12T06:13:34Z</cp:lastPrinted>
  <dcterms:created xsi:type="dcterms:W3CDTF">2018-03-27T06:03:00Z</dcterms:created>
  <dcterms:modified xsi:type="dcterms:W3CDTF">2026-02-12T06:35:54Z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