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755073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м/с. Температура воздуха ночью 21-23, днем 9-11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987377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79164" y="2117745"/>
            <a:ext cx="464347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60794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6789</cp:revision>
  <cp:lastPrinted>2021-02-03T11:37:00Z</cp:lastPrinted>
  <dcterms:created xsi:type="dcterms:W3CDTF">2018-03-27T06:03:00Z</dcterms:created>
  <dcterms:modified xsi:type="dcterms:W3CDTF">2026-02-12T07:18:56Z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