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6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20962820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туман. Ветер юго-восточный, восточный 2-7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-25°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25-27°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5875406"/>
              </p:ext>
            </p:extLst>
          </p:nvPr>
        </p:nvGraphicFramePr>
        <p:xfrm>
          <a:off x="5044478" y="423526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17184" y="2029729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февраля 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32322" y="319725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20916</TotalTime>
  <Words>598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4026</cp:revision>
  <cp:lastPrinted>2021-07-01T03:56:27Z</cp:lastPrinted>
  <dcterms:created xsi:type="dcterms:W3CDTF">2018-03-27T06:03:00Z</dcterms:created>
  <dcterms:modified xsi:type="dcterms:W3CDTF">2026-02-12T08:00:13Z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