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90" y="4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13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12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13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временами </a:t>
            </a:r>
            <a:r>
              <a:rPr lang="ru-RU" dirty="0">
                <a:solidFill>
                  <a:schemeClr val="tx1"/>
                </a:solidFill>
              </a:rPr>
              <a:t>снег</a:t>
            </a:r>
            <a:r>
              <a:rPr lang="kk-KZ" dirty="0">
                <a:solidFill>
                  <a:schemeClr val="tx1"/>
                </a:solidFill>
              </a:rPr>
              <a:t>, туман, гололед.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4-6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мороза,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0-2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утром снег. </a:t>
            </a:r>
            <a:r>
              <a:rPr lang="ru-RU" sz="1100" smtClean="0">
                <a:solidFill>
                  <a:schemeClr val="tx1"/>
                </a:solidFill>
              </a:rPr>
              <a:t>Временами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туман, на дорогах гололедица. Ветер северо-восточный 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50393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121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Улжабаева Е.Н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28371</TotalTime>
  <Words>795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6875</cp:revision>
  <cp:lastPrinted>2021-07-01T09:11:30Z</cp:lastPrinted>
  <dcterms:created xsi:type="dcterms:W3CDTF">2018-03-27T06:03:00Z</dcterms:created>
  <dcterms:modified xsi:type="dcterms:W3CDTF">2026-02-12T06:29:43Z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