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360" y="123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45022154"/>
              </p:ext>
            </p:extLst>
          </p:nvPr>
        </p:nvGraphicFramePr>
        <p:xfrm>
          <a:off x="307975" y="2420888"/>
          <a:ext cx="4465638" cy="25202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5202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0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февраля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 февраля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13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12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13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Ясно, без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осадков. Ветер юго-восточный 2-7 м/с. Температура воздуха ночью 21-23, днем 9-11 мороза.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14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13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14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юго-восточный 5-10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18-20 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4912970" y="3141336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54811631"/>
              </p:ext>
            </p:extLst>
          </p:nvPr>
        </p:nvGraphicFramePr>
        <p:xfrm>
          <a:off x="4953000" y="4094578"/>
          <a:ext cx="4643470" cy="20495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435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0.087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4487" y="5950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Жайнакова З.Ж./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25564</TotalTime>
  <Words>598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5109</cp:revision>
  <cp:lastPrinted>2021-07-01T03:56:27Z</cp:lastPrinted>
  <dcterms:created xsi:type="dcterms:W3CDTF">2018-03-27T06:03:00Z</dcterms:created>
  <dcterms:modified xsi:type="dcterms:W3CDTF">2026-02-12T07:48:36Z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