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131730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26728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9-14, днем порывы 15-20 м/с. Температура воздуха ночью 1-3, днем 6-8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29110</TotalTime>
  <Words>585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4145</cp:revision>
  <cp:lastPrinted>2021-10-15T03:50:29Z</cp:lastPrinted>
  <dcterms:created xsi:type="dcterms:W3CDTF">2018-03-27T06:03:00Z</dcterms:created>
  <dcterms:modified xsi:type="dcterms:W3CDTF">2026-02-12T07:18:25Z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