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258" y="1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0945286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1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февраля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99587004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временами осадки (преимущественно дождь), гололед, туман. Ветер восточный 7-12 м/с. Температура воздуха ночью 2-4, днем 7-9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4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3-8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-5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14352</TotalTime>
  <Words>622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3940</cp:revision>
  <cp:lastPrinted>2021-07-01T03:56:27Z</cp:lastPrinted>
  <dcterms:created xsi:type="dcterms:W3CDTF">2018-03-27T06:03:00Z</dcterms:created>
  <dcterms:modified xsi:type="dcterms:W3CDTF">2026-02-12T07:09:19Z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