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8759428"/>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13 ақпан 2026 ж. сағ. 20-ға 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20-22,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13-15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kern="900" dirty="0" smtClean="0">
              <a:solidFill>
                <a:srgbClr val="000000"/>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2026 жылғы  14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13 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14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17-19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32210"/>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14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29399</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5463</cp:revision>
  <cp:lastPrinted>2021-07-01T07:38:07Z</cp:lastPrinted>
  <dcterms:created xsi:type="dcterms:W3CDTF">2018-03-27T06:03:00Z</dcterms:created>
  <dcterms:modified xsi:type="dcterms:W3CDTF">2026-02-12T08:46:15Z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