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4147" autoAdjust="0"/>
  </p:normalViewPr>
  <p:slideViewPr>
    <p:cSldViewPr showGuides="1">
      <p:cViewPr varScale="1">
        <p:scale>
          <a:sx n="78" d="100"/>
          <a:sy n="78" d="100"/>
        </p:scale>
        <p:origin x="1843" y="8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7809277"/>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7734773"/>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13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1</a:t>
            </a:r>
            <a:r>
              <a:rPr lang="ru-RU" sz="1100" b="1" kern="1400" dirty="0">
                <a:latin typeface="Times New Roman" panose="02020603050405020304" pitchFamily="18" charset="0"/>
                <a:cs typeface="Times New Roman" panose="02020603050405020304" pitchFamily="18" charset="0"/>
              </a:rPr>
              <a:t>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Оңтүстік-шығыстан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24-26, күндіз 13-15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14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13</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14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a:t>
            </a:r>
            <a:r>
              <a:rPr lang="ru-RU" sz="1100">
                <a:latin typeface="Times New Roman" panose="02020603050405020304" pitchFamily="18" charset="0"/>
                <a:cs typeface="Times New Roman" panose="02020603050405020304" pitchFamily="18" charset="0"/>
              </a:rPr>
              <a:t>22-24</a:t>
            </a:r>
            <a:r>
              <a:rPr lang="kk-KZ" sz="110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13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14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latin typeface="Times New Roman" panose="02020603050405020304" pitchFamily="18" charset="0"/>
                <a:cs typeface="Times New Roman" panose="02020603050405020304" pitchFamily="18" charset="0"/>
              </a:rPr>
              <a:t>Головченко Е.</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51134</TotalTime>
  <Words>602</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7352</cp:revision>
  <cp:lastPrinted>2025-07-15T07:11:11Z</cp:lastPrinted>
  <dcterms:created xsi:type="dcterms:W3CDTF">2018-03-27T06:03:00Z</dcterms:created>
  <dcterms:modified xsi:type="dcterms:W3CDTF">2026-02-12T06:36:05Z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