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258" y="111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747441187"/>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dirty="0" smtClean="0">
                          <a:solidFill>
                            <a:srgbClr val="002060"/>
                          </a:solidFill>
                          <a:latin typeface="Times New Roman" panose="02020603050405020304" pitchFamily="18" charset="0"/>
                          <a:cs typeface="Times New Roman" panose="02020603050405020304" pitchFamily="18" charset="0"/>
                        </a:rPr>
                        <a:t>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606753681"/>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12 ақпанннан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кей уақыттарда жауын-шашын (көбінесе жаңбыр), көктайғақ, тұман болады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7-12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7-9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а</a:t>
            </a:r>
            <a:r>
              <a:rPr lang="kk-KZ" altLang="ru-RU" sz="1200" b="1" dirty="0" smtClean="0">
                <a:latin typeface="Times New Roman" pitchFamily="18" charset="0"/>
                <a:cs typeface="Times New Roman" pitchFamily="18" charset="0"/>
              </a:rPr>
              <a:t>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ақпанға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жаңбыр</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3-8 м/с. Ауа температурасы  </a:t>
            </a:r>
            <a:r>
              <a:rPr lang="kk-KZ" sz="1100" dirty="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14240</TotalTime>
  <Words>585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4025</cp:revision>
  <cp:lastPrinted>2021-07-01T03:56:27Z</cp:lastPrinted>
  <dcterms:created xsi:type="dcterms:W3CDTF">2018-03-27T06:03:00Z</dcterms:created>
  <dcterms:modified xsi:type="dcterms:W3CDTF">2026-02-12T07:08:33Z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