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60" y="13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7019088"/>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12 ақпанға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72354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13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12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13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Ашық, жауын-шашынсыз. Оңтүстік-шығыстан жел соғады, күші 2-7 м/с. Ауа температурасы түнде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күндіз 9-11 градус аяз.</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13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8762687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25390</TotalTime>
  <Words>560</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5088</cp:revision>
  <cp:lastPrinted>2021-07-01T03:56:27Z</cp:lastPrinted>
  <dcterms:created xsi:type="dcterms:W3CDTF">2018-03-27T06:03:00Z</dcterms:created>
  <dcterms:modified xsi:type="dcterms:W3CDTF">2026-02-12T07:48:30Z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