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342465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ақпанға  </a:t>
            </a: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03313591"/>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ақпанннан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таңертең және күндіз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болады. Кей уақыттарда тұман түседі. Шығыстан жел соғады, күші 8-13 м/с. Ауа температурасы түнде 1-3, күндіз 6-8 градус жылы болады. </a:t>
            </a:r>
          </a:p>
          <a:p>
            <a:pPr algn="ct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а</a:t>
            </a:r>
            <a:r>
              <a:rPr lang="kk-KZ" altLang="ru-RU" sz="1200" b="1" dirty="0" smtClean="0">
                <a:latin typeface="Times New Roman" pitchFamily="18" charset="0"/>
                <a:cs typeface="Times New Roman" pitchFamily="18" charset="0"/>
              </a:rPr>
              <a:t>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ақпанға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a:t>
            </a:r>
            <a:r>
              <a:rPr lang="en-US"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8-13 м/с. Ауа температурасы  1-3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en-US"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14249</TotalTime>
  <Words>567</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4033</cp:revision>
  <cp:lastPrinted>2021-07-01T03:56:27Z</cp:lastPrinted>
  <dcterms:created xsi:type="dcterms:W3CDTF">2018-03-27T06:03:00Z</dcterms:created>
  <dcterms:modified xsi:type="dcterms:W3CDTF">2026-02-12T07:30:56Z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