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264331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соққан жел оңтүстік-шығысқа ауысады, күші 1-6 м/с. Ауа температурасы түнде 23-25°, күндіз 13-15° аяз болады.</a:t>
            </a: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б</a:t>
            </a:r>
            <a:r>
              <a:rPr lang="kk-KZ" sz="1200" dirty="0">
                <a:solidFill>
                  <a:prstClr val="black"/>
                </a:solidFill>
                <a:latin typeface="Times New Roman" pitchFamily="18" charset="0"/>
                <a:cs typeface="Times New Roman" pitchFamily="18" charset="0"/>
              </a:rPr>
              <a:t>ұлтты, жауын-шашынсыз. Жел оңтүстік-шығыстан соғады, күші 1-6 м/с. Ауа температурасы 25-27°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96193530"/>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23995" y="22656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2026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5347" y="32001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20225</TotalTime>
  <Words>554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3978</cp:revision>
  <cp:lastPrinted>2021-07-01T03:56:27Z</cp:lastPrinted>
  <dcterms:created xsi:type="dcterms:W3CDTF">2018-03-27T06:03:00Z</dcterms:created>
  <dcterms:modified xsi:type="dcterms:W3CDTF">2026-02-12T08:06:55Z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