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840131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южных направлений 5-10 м/с. Температура воздуха ночью 16-18, днем 6-8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 с переходом на северо-восточный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15-17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464728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26752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4131</cp:revision>
  <cp:lastPrinted>2021-07-01T03:56:27Z</cp:lastPrinted>
  <dcterms:created xsi:type="dcterms:W3CDTF">2018-03-27T06:03:00Z</dcterms:created>
  <dcterms:modified xsi:type="dcterms:W3CDTF">2026-02-13T07:34:37Z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