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98" d="100"/>
          <a:sy n="98" d="100"/>
        </p:scale>
        <p:origin x="90" y="4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44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13 февраля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45668"/>
            <a:ext cx="4935538" cy="204671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14 февраля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13 февраля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14 февраля</a:t>
            </a: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Переменная </a:t>
            </a:r>
            <a:r>
              <a:rPr lang="ru-RU" dirty="0">
                <a:solidFill>
                  <a:schemeClr val="tx1"/>
                </a:solidFill>
              </a:rPr>
              <a:t>облачность, </a:t>
            </a:r>
            <a:r>
              <a:rPr lang="kk-KZ" dirty="0">
                <a:solidFill>
                  <a:schemeClr val="tx1"/>
                </a:solidFill>
              </a:rPr>
              <a:t>утром и днем осадки (дождь, </a:t>
            </a:r>
            <a:r>
              <a:rPr lang="ru-RU" dirty="0">
                <a:solidFill>
                  <a:schemeClr val="tx1"/>
                </a:solidFill>
              </a:rPr>
              <a:t>снег</a:t>
            </a:r>
            <a:r>
              <a:rPr lang="kk-KZ" dirty="0">
                <a:solidFill>
                  <a:schemeClr val="tx1"/>
                </a:solidFill>
              </a:rPr>
              <a:t>). Временами туман, гололед. </a:t>
            </a:r>
            <a:r>
              <a:rPr lang="ru-RU" dirty="0">
                <a:solidFill>
                  <a:schemeClr val="tx1"/>
                </a:solidFill>
              </a:rPr>
              <a:t>Ветер </a:t>
            </a:r>
            <a:r>
              <a:rPr lang="kk-KZ" dirty="0">
                <a:solidFill>
                  <a:schemeClr val="tx1"/>
                </a:solidFill>
              </a:rPr>
              <a:t>северо-восточный 2-7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 dirty="0">
                <a:solidFill>
                  <a:schemeClr val="tx1"/>
                </a:solidFill>
              </a:rPr>
              <a:t>2-4 мороза, </a:t>
            </a:r>
            <a:r>
              <a:rPr lang="ru-RU" dirty="0">
                <a:solidFill>
                  <a:schemeClr val="tx1"/>
                </a:solidFill>
              </a:rPr>
              <a:t>днем </a:t>
            </a:r>
            <a:r>
              <a:rPr lang="kk-KZ" dirty="0">
                <a:solidFill>
                  <a:schemeClr val="tx1"/>
                </a:solidFill>
              </a:rPr>
              <a:t>2-4 тепла</a:t>
            </a:r>
            <a:r>
              <a:rPr lang="ru-RU" dirty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15 февраля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14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февраля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15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Переменная </a:t>
            </a:r>
            <a:r>
              <a:rPr lang="ru-RU" dirty="0">
                <a:solidFill>
                  <a:schemeClr val="tx1"/>
                </a:solidFill>
              </a:rPr>
              <a:t>облачность, </a:t>
            </a:r>
            <a:r>
              <a:rPr lang="ru-RU" dirty="0" smtClean="0">
                <a:solidFill>
                  <a:schemeClr val="tx1"/>
                </a:solidFill>
              </a:rPr>
              <a:t>временами </a:t>
            </a:r>
            <a:r>
              <a:rPr lang="ru-RU" dirty="0">
                <a:solidFill>
                  <a:schemeClr val="tx1"/>
                </a:solidFill>
              </a:rPr>
              <a:t>осадки (дождь, снег</a:t>
            </a:r>
            <a:r>
              <a:rPr lang="ru-RU" dirty="0" smtClean="0">
                <a:solidFill>
                  <a:schemeClr val="tx1"/>
                </a:solidFill>
              </a:rPr>
              <a:t>), туман</a:t>
            </a:r>
            <a:r>
              <a:rPr lang="ru-RU" dirty="0">
                <a:solidFill>
                  <a:schemeClr val="tx1"/>
                </a:solidFill>
              </a:rPr>
              <a:t>, на дорогах гололедица. Ветер юго-восточный 3-8 м/с. Температура воздуха ночью </a:t>
            </a:r>
            <a:r>
              <a:rPr lang="ru-RU" dirty="0" smtClean="0">
                <a:solidFill>
                  <a:schemeClr val="tx1"/>
                </a:solidFill>
              </a:rPr>
              <a:t>1-3 мороза.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9716355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35525" y="2363806"/>
            <a:ext cx="494030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14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февраля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15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b="1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smtClean="0">
                <a:solidFill>
                  <a:schemeClr val="tx1"/>
                </a:solidFill>
                <a:cs typeface="Times New Roman" pitchFamily="18" charset="0"/>
              </a:rPr>
              <a:t>13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февраля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3"/>
            <a:ext cx="3600400" cy="1073098"/>
            <a:chOff x="531523" y="3799939"/>
            <a:chExt cx="4496989" cy="1569416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8"/>
            <a:ext cx="4496989" cy="1037237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(а): Канаева Б.К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. 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Әділхан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С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28384</TotalTime>
  <Words>798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6880</cp:revision>
  <cp:lastPrinted>2021-07-01T09:11:30Z</cp:lastPrinted>
  <dcterms:created xsi:type="dcterms:W3CDTF">2018-03-27T06:03:00Z</dcterms:created>
  <dcterms:modified xsi:type="dcterms:W3CDTF">2026-02-13T06:36:04Z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