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06068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юго-восточный 5-10 м/с. Температура воздуха ночью 22-24, днем 10-12 мороза.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22-24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513469"/>
              </p:ext>
            </p:extLst>
          </p:nvPr>
        </p:nvGraphicFramePr>
        <p:xfrm>
          <a:off x="5133632" y="3727078"/>
          <a:ext cx="4415373" cy="2353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февраля, ночью 15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kk-KZ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55101</TotalTime>
  <Words>655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7723</cp:revision>
  <cp:lastPrinted>2025-08-12T06:13:34Z</cp:lastPrinted>
  <dcterms:created xsi:type="dcterms:W3CDTF">2018-03-27T06:03:00Z</dcterms:created>
  <dcterms:modified xsi:type="dcterms:W3CDTF">2026-02-13T06:22:03Z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