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3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441990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восточный, северо-восточный 3-8 м/с. Температура воздуха ночью 19-21, днем 6-8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72458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5625</TotalTime>
  <Words>557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1053</cp:revision>
  <cp:lastPrinted>2021-07-01T03:56:27Z</cp:lastPrinted>
  <dcterms:created xsi:type="dcterms:W3CDTF">2024-09-22T07:48:17Z</dcterms:created>
  <dcterms:modified xsi:type="dcterms:W3CDTF">2026-02-13T07:54:49Z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