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25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596633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95574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(преимущественно дождь). Временами туман. Ветер северо-восточный 7-12 м/с. Температура воздуха ночью 2-4, днем 10-12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8-13 м/с. Температура воздуха 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625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3945</cp:revision>
  <cp:lastPrinted>2021-07-01T03:56:27Z</cp:lastPrinted>
  <dcterms:created xsi:type="dcterms:W3CDTF">2018-03-27T06:03:00Z</dcterms:created>
  <dcterms:modified xsi:type="dcterms:W3CDTF">2026-02-13T08:07:09Z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