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7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999961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Небольшая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1-6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81118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0589" y="229588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802" y="34679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20770</TotalTime>
  <Words>578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4001</cp:revision>
  <cp:lastPrinted>2021-10-14T11:15:53Z</cp:lastPrinted>
  <dcterms:created xsi:type="dcterms:W3CDTF">2018-03-27T06:03:00Z</dcterms:created>
  <dcterms:modified xsi:type="dcterms:W3CDTF">2026-02-13T05:44:25Z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