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894361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февраля</a:t>
            </a: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5-10 м/с. Температура воздуха ночью 17-19, днем 6-8 мороза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февраля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987377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79164" y="2117745"/>
            <a:ext cx="4643470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года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Сагинтаева А.Т./Сұлтанова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60797</TotalTime>
  <Words>596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6792</cp:revision>
  <cp:lastPrinted>2021-02-03T11:37:00Z</cp:lastPrinted>
  <dcterms:created xsi:type="dcterms:W3CDTF">2018-03-27T06:03:00Z</dcterms:created>
  <dcterms:modified xsi:type="dcterms:W3CDTF">2026-02-13T06:55:43Z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