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87430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128816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0,181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оңтүстік-шығыстан соғады, күші 9-14 м/с.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kk-KZ" sz="1100" dirty="0" smtClean="0">
              <a:latin typeface="Times New Roman" pitchFamily="18" charset="0"/>
              <a:cs typeface="Times New Roman" pitchFamily="18" charset="0"/>
            </a:endParaRP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a:latin typeface="Times New Roman" pitchFamily="18" charset="0"/>
                <a:cs typeface="Times New Roman" pitchFamily="18" charset="0"/>
              </a:rPr>
              <a:t>оңтүстік-шығыстан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38543</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7257</cp:revision>
  <cp:lastPrinted>2021-07-01T03:56:27Z</cp:lastPrinted>
  <dcterms:created xsi:type="dcterms:W3CDTF">2018-03-27T06:03:00Z</dcterms:created>
  <dcterms:modified xsi:type="dcterms:W3CDTF">2026-02-13T06:13:33Z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