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72"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1325891"/>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00520"/>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anose="02020603050405020304" pitchFamily="18" charset="0"/>
                <a:cs typeface="Times New Roman" panose="02020603050405020304" pitchFamily="18" charset="0"/>
              </a:rPr>
              <a:t>14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13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14 </a:t>
            </a:r>
            <a:r>
              <a:rPr lang="kk-KZ" altLang="ru-RU" sz="1200" b="1" dirty="0" smtClean="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Ашық, жауын-шашынсыз. Оңтүстік-шығыстан жел соғады, күші 2-7 м/с. Ауа температурасы </a:t>
            </a:r>
            <a:r>
              <a:rPr lang="kk-KZ" altLang="ru-RU" sz="1200" dirty="0" smtClean="0">
                <a:latin typeface="Times New Roman" panose="02020603050405020304" pitchFamily="18" charset="0"/>
                <a:cs typeface="Times New Roman" panose="02020603050405020304" pitchFamily="18" charset="0"/>
              </a:rPr>
              <a:t>түнде 10-12 ,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3-5 градус аяз.</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15 </a:t>
            </a:r>
            <a:r>
              <a:rPr lang="kk-KZ" altLang="ru-RU" sz="1150" b="1" dirty="0" smtClean="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a:t>
            </a:r>
            <a:r>
              <a:rPr lang="ru-RU" sz="1150" dirty="0" smtClean="0">
                <a:latin typeface="Times New Roman" panose="02020603050405020304" pitchFamily="18" charset="0"/>
                <a:cs typeface="Times New Roman" panose="02020603050405020304" pitchFamily="18" charset="0"/>
              </a:rPr>
              <a:t>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8797570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27807</TotalTime>
  <Words>543</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5132</cp:revision>
  <cp:lastPrinted>2021-07-01T07:38:07Z</cp:lastPrinted>
  <dcterms:created xsi:type="dcterms:W3CDTF">2018-03-27T06:03:00Z</dcterms:created>
  <dcterms:modified xsi:type="dcterms:W3CDTF">2026-02-13T08:05:40Z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