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47401776"/>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192360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p>
          <a:p>
            <a:pPr algn="ctr">
              <a:spcBef>
                <a:spcPts val="0"/>
              </a:spcBef>
              <a:defRPr/>
            </a:pPr>
            <a:r>
              <a:rPr lang="kk-KZ" altLang="ru-RU" sz="1200" b="1" dirty="0" smtClean="0">
                <a:latin typeface="Times New Roman" pitchFamily="18" charset="0"/>
                <a:cs typeface="Times New Roman" pitchFamily="18" charset="0"/>
              </a:rPr>
              <a:t>13 </a:t>
            </a:r>
            <a:r>
              <a:rPr lang="kk-KZ" altLang="ru-RU" sz="1200" b="1" dirty="0">
                <a:latin typeface="Times New Roman" pitchFamily="18" charset="0"/>
                <a:cs typeface="Times New Roman" pitchFamily="18" charset="0"/>
              </a:rPr>
              <a:t>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Аздаған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2-7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25-27°, </a:t>
            </a:r>
            <a:r>
              <a:rPr lang="kk-KZ" sz="1200" smtClean="0">
                <a:solidFill>
                  <a:prstClr val="black"/>
                </a:solidFill>
                <a:latin typeface="Times New Roman" pitchFamily="18" charset="0"/>
                <a:cs typeface="Times New Roman" pitchFamily="18" charset="0"/>
              </a:rPr>
              <a:t>күндіз </a:t>
            </a:r>
            <a:r>
              <a:rPr lang="kk-KZ" sz="1200" smtClean="0">
                <a:solidFill>
                  <a:prstClr val="black"/>
                </a:solidFill>
                <a:latin typeface="Times New Roman" pitchFamily="18" charset="0"/>
                <a:cs typeface="Times New Roman" pitchFamily="18" charset="0"/>
              </a:rPr>
              <a:t>12-14° </a:t>
            </a:r>
            <a:r>
              <a:rPr lang="kk-KZ" sz="1200" dirty="0" smtClean="0">
                <a:solidFill>
                  <a:prstClr val="black"/>
                </a:solidFill>
                <a:latin typeface="Times New Roman" pitchFamily="18" charset="0"/>
                <a:cs typeface="Times New Roman" pitchFamily="18" charset="0"/>
              </a:rPr>
              <a:t>аяз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11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15</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14</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15</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smtClean="0">
                <a:solidFill>
                  <a:prstClr val="black"/>
                </a:solidFill>
                <a:latin typeface="Times New Roman" pitchFamily="18" charset="0"/>
                <a:cs typeface="Times New Roman" pitchFamily="18" charset="0"/>
              </a:rPr>
              <a:t>Аздаған бұлтты</a:t>
            </a:r>
            <a:r>
              <a:rPr lang="kk-KZ" sz="1200" dirty="0">
                <a:solidFill>
                  <a:prstClr val="black"/>
                </a:solidFill>
                <a:latin typeface="Times New Roman" pitchFamily="18" charset="0"/>
                <a:cs typeface="Times New Roman" pitchFamily="18" charset="0"/>
              </a:rPr>
              <a:t>, 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18-20°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ru-RU" sz="1200"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0388875"/>
              </p:ext>
            </p:extLst>
          </p:nvPr>
        </p:nvGraphicFramePr>
        <p:xfrm>
          <a:off x="4953000" y="4282092"/>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ШЖШм.б</a:t>
                      </a:r>
                      <a:r>
                        <a:rPr lang="ru-RU" sz="1000" dirty="0" smtClean="0">
                          <a:solidFill>
                            <a:schemeClr val="tx1"/>
                          </a:solidFill>
                          <a:latin typeface="Times New Roman" panose="02020603050405020304" pitchFamily="18" charset="0"/>
                          <a:cs typeface="Times New Roman" panose="02020603050405020304" pitchFamily="18" charset="0"/>
                        </a:rPr>
                        <a:t>.</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5951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66227" y="25063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14 </a:t>
            </a:r>
            <a:r>
              <a:rPr lang="ru-RU" sz="1200" dirty="0" err="1">
                <a:solidFill>
                  <a:prstClr val="black"/>
                </a:solidFill>
                <a:latin typeface="Times New Roman" panose="02020603050405020304" pitchFamily="18" charset="0"/>
                <a:cs typeface="Times New Roman" panose="02020603050405020304" pitchFamily="18" charset="0"/>
              </a:rPr>
              <a:t>ақпан</a:t>
            </a:r>
            <a:r>
              <a:rPr lang="ru-RU" sz="1200" dirty="0">
                <a:solidFill>
                  <a:prstClr val="black"/>
                </a:solidFill>
                <a:latin typeface="Times New Roman" panose="02020603050405020304" pitchFamily="18" charset="0"/>
                <a:cs typeface="Times New Roman" panose="02020603050405020304" pitchFamily="18" charset="0"/>
              </a:rPr>
              <a:t> 2026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0" name="TextBox 13"/>
          <p:cNvSpPr txBox="1"/>
          <p:nvPr/>
        </p:nvSpPr>
        <p:spPr>
          <a:xfrm>
            <a:off x="4984512" y="340604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Жиембаева Д.А.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19655</TotalTime>
  <Words>561</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4053</cp:revision>
  <cp:lastPrinted>2021-07-01T03:56:27Z</cp:lastPrinted>
  <dcterms:created xsi:type="dcterms:W3CDTF">2018-03-27T06:03:00Z</dcterms:created>
  <dcterms:modified xsi:type="dcterms:W3CDTF">2026-02-13T07:08:11Z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