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974684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333331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kern="1400" dirty="0" smtClean="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rPr>
              <a:t>бұлтты, таңертең және күндіз жаңбыр. Оңтүстік-шығыстан жел соғады, күші 9-14 м/с. Ауа температурасы түнде 1-3, күндіз 10-12 жылы.</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31352</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4200</cp:revision>
  <cp:lastPrinted>2021-07-01T07:38:07Z</cp:lastPrinted>
  <dcterms:created xsi:type="dcterms:W3CDTF">2018-03-27T06:03:00Z</dcterms:created>
  <dcterms:modified xsi:type="dcterms:W3CDTF">2026-02-13T07:40:26Z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