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834409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13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солтүстік-шығыстан </a:t>
            </a:r>
            <a:r>
              <a:rPr lang="ru-RU"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 Ауаның температурасы түнде 4-6 аяз, күндіз 4-6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ақпанға </a:t>
            </a: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a:t>
            </a:r>
            <a:r>
              <a:rPr lang="kk-KZ" sz="1200" smtClean="0">
                <a:latin typeface="Times New Roman" panose="02020603050405020304" pitchFamily="18" charset="0"/>
                <a:cs typeface="Times New Roman" panose="02020603050405020304" pitchFamily="18" charset="0"/>
              </a:rPr>
              <a:t>уақытта тұман</a:t>
            </a:r>
            <a:r>
              <a:rPr lang="kk-KZ" sz="1200" dirty="0" smtClean="0">
                <a:latin typeface="Times New Roman" panose="02020603050405020304" pitchFamily="18" charset="0"/>
                <a:cs typeface="Times New Roman" panose="02020603050405020304" pitchFamily="18" charset="0"/>
              </a:rPr>
              <a:t>. Жел шығыстан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2-4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824717"/>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696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77967082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baseline="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17150</TotalTime>
  <Words>548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4126</cp:revision>
  <cp:lastPrinted>2021-07-01T07:38:07Z</cp:lastPrinted>
  <dcterms:created xsi:type="dcterms:W3CDTF">2018-03-27T06:03:00Z</dcterms:created>
  <dcterms:modified xsi:type="dcterms:W3CDTF">2026-02-13T06:02:04Z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