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34738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16-18, күндіз 6-8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жауын-шашынсыз. Оңтүстік-шығыстан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соғатын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солтүстік-шығысқа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ауысады</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15-17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 болады</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46438244"/>
              </p:ext>
            </p:extLst>
          </p:nvPr>
        </p:nvGraphicFramePr>
        <p:xfrm>
          <a:off x="5081459" y="4326698"/>
          <a:ext cx="4572000" cy="2062629"/>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5147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244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21145</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4051</cp:revision>
  <cp:lastPrinted>2021-07-01T07:38:07Z</cp:lastPrinted>
  <dcterms:created xsi:type="dcterms:W3CDTF">2018-03-27T06:03:00Z</dcterms:created>
  <dcterms:modified xsi:type="dcterms:W3CDTF">2026-02-13T07:34:40Z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