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7667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44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13 </a:t>
                      </a:r>
                      <a:r>
                        <a:rPr lang="kk-KZ" altLang="ru-RU" sz="1200" b="1" i="1" u="none" dirty="0">
                          <a:solidFill>
                            <a:schemeClr val="tx2"/>
                          </a:solidFill>
                          <a:latin typeface="Times New Roman" pitchFamily="18" charset="0"/>
                          <a:cs typeface="Times New Roman" pitchFamily="18" charset="0"/>
                        </a:rPr>
                        <a:t>ақпан</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13 </a:t>
            </a:r>
            <a:r>
              <a:rPr lang="kk-KZ" altLang="ru-RU" sz="1200" b="1" dirty="0">
                <a:solidFill>
                  <a:srgbClr val="000000"/>
                </a:solidFill>
                <a:latin typeface="Times New Roman" pitchFamily="18" charset="0"/>
                <a:cs typeface="Times New Roman" pitchFamily="18" charset="0"/>
              </a:rPr>
              <a:t>ақпанға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823183502"/>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76672"/>
            <a:ext cx="4680520" cy="1600438"/>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14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13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14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Оңтүстік-батыстан жел соғады, күші 9-14, екпіні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a:latin typeface="Times New Roman" pitchFamily="18" charset="0"/>
                <a:cs typeface="Times New Roman" pitchFamily="18" charset="0"/>
              </a:rPr>
              <a:t>түнде </a:t>
            </a:r>
            <a:r>
              <a:rPr lang="kk-KZ" sz="1100" smtClean="0">
                <a:latin typeface="Times New Roman" pitchFamily="18" charset="0"/>
                <a:cs typeface="Times New Roman" pitchFamily="18" charset="0"/>
              </a:rPr>
              <a:t>14-19, </a:t>
            </a:r>
            <a:r>
              <a:rPr lang="kk-KZ" sz="1100">
                <a:latin typeface="Times New Roman" pitchFamily="18" charset="0"/>
                <a:cs typeface="Times New Roman" pitchFamily="18" charset="0"/>
              </a:rPr>
              <a:t>күндіз </a:t>
            </a:r>
            <a:r>
              <a:rPr lang="kk-KZ" sz="1100" smtClean="0">
                <a:latin typeface="Times New Roman" pitchFamily="18" charset="0"/>
                <a:cs typeface="Times New Roman" pitchFamily="18" charset="0"/>
              </a:rPr>
              <a:t>6-8</a:t>
            </a:r>
            <a:r>
              <a:rPr lang="kk-KZ" sz="1100" smtClean="0">
                <a:latin typeface="Times New Roman" pitchFamily="18" charset="0"/>
                <a:cs typeface="Times New Roman" pitchFamily="18" charset="0"/>
              </a:rPr>
              <a:t> </a:t>
            </a:r>
            <a:r>
              <a:rPr lang="kk-KZ" sz="1100" dirty="0">
                <a:latin typeface="Times New Roman" pitchFamily="18" charset="0"/>
                <a:cs typeface="Times New Roman" pitchFamily="18" charset="0"/>
              </a:rPr>
              <a:t>градус аяз.</a:t>
            </a: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15 </a:t>
            </a:r>
            <a:r>
              <a:rPr lang="kk-KZ" altLang="ru-RU" sz="1100" b="1" dirty="0">
                <a:solidFill>
                  <a:srgbClr val="000000"/>
                </a:solidFill>
                <a:latin typeface="Times New Roman" pitchFamily="18" charset="0"/>
                <a:cs typeface="Times New Roman" pitchFamily="18" charset="0"/>
              </a:rPr>
              <a:t>ақпанға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14 </a:t>
            </a:r>
            <a:r>
              <a:rPr lang="kk-KZ" altLang="ru-RU" sz="1100" b="1" dirty="0">
                <a:solidFill>
                  <a:srgbClr val="000000"/>
                </a:solidFill>
                <a:latin typeface="Times New Roman" pitchFamily="18" charset="0"/>
                <a:cs typeface="Times New Roman" pitchFamily="18" charset="0"/>
              </a:rPr>
              <a:t>ақпанға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15 </a:t>
            </a:r>
            <a:r>
              <a:rPr lang="kk-KZ" altLang="ru-RU" sz="1100" b="1" dirty="0">
                <a:solidFill>
                  <a:srgbClr val="000000"/>
                </a:solidFill>
                <a:latin typeface="Times New Roman" pitchFamily="18" charset="0"/>
                <a:cs typeface="Times New Roman" pitchFamily="18" charset="0"/>
              </a:rPr>
              <a:t>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 жауын-шашынсыз. Оңтүстік-батыстан жел соғады, күші 9-14, екпіні 15-20 м/с. Ауа температурасы 15-17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14</a:t>
            </a:r>
            <a:r>
              <a:rPr lang="ru-RU" sz="1100" dirty="0">
                <a:solidFill>
                  <a:srgbClr val="000000"/>
                </a:solidFill>
                <a:latin typeface="Times New Roman" pitchFamily="18" charset="0"/>
                <a:cs typeface="Times New Roman" pitchFamily="18" charset="0"/>
              </a:rPr>
              <a:t> </a:t>
            </a:r>
            <a:r>
              <a:rPr lang="ru-RU" sz="1100" dirty="0" err="1">
                <a:solidFill>
                  <a:srgbClr val="000000"/>
                </a:solidFill>
                <a:latin typeface="Times New Roman" pitchFamily="18" charset="0"/>
                <a:cs typeface="Times New Roman" pitchFamily="18" charset="0"/>
              </a:rPr>
              <a:t>ақпанда</a:t>
            </a:r>
            <a:r>
              <a:rPr lang="kk-KZ" sz="1100" dirty="0">
                <a:solidFill>
                  <a:schemeClr val="tx1"/>
                </a:solidFill>
                <a:latin typeface="Times New Roman" pitchFamily="18" charset="0"/>
                <a:cs typeface="Times New Roman" pitchFamily="18" charset="0"/>
              </a:rPr>
              <a:t>, 15</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ақпан</a:t>
            </a:r>
            <a:r>
              <a:rPr lang="kk-KZ" sz="1100" dirty="0">
                <a:solidFill>
                  <a:srgbClr val="000000"/>
                </a:solidFill>
                <a:latin typeface="Times New Roman" pitchFamily="18" charset="0"/>
                <a:cs typeface="Times New Roman" pitchFamily="18" charset="0"/>
              </a:rPr>
              <a:t>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17913</TotalTime>
  <Words>554</Words>
  <Application>Microsoft Office PowerPoint</Application>
  <PresentationFormat>Лист A4 (210x297 мм)</PresentationFormat>
  <Paragraphs>94</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7559</cp:revision>
  <cp:lastPrinted>2021-07-01T03:56:27Z</cp:lastPrinted>
  <dcterms:created xsi:type="dcterms:W3CDTF">2018-03-27T06:03:00Z</dcterms:created>
  <dcterms:modified xsi:type="dcterms:W3CDTF">2026-02-13T06:41:38Z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