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5571430"/>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Ашық, жауын-шашынсыз. Шығыстан, солтүстік-шығыстан жел соғады, күші 3-8 м/с. Ауа температурасы түнде </a:t>
            </a:r>
            <a:r>
              <a:rPr lang="kk-KZ" altLang="ru-RU" sz="1200" dirty="0" smtClean="0">
                <a:latin typeface="Times New Roman" panose="02020603050405020304" pitchFamily="18" charset="0"/>
                <a:cs typeface="Times New Roman" panose="02020603050405020304" pitchFamily="18" charset="0"/>
              </a:rPr>
              <a:t>19-21</a:t>
            </a:r>
            <a:r>
              <a:rPr lang="kk-KZ" altLang="ru-RU" sz="1200" dirty="0">
                <a:latin typeface="Times New Roman" panose="02020603050405020304" pitchFamily="18" charset="0"/>
                <a:cs typeface="Times New Roman" panose="02020603050405020304" pitchFamily="18" charset="0"/>
              </a:rPr>
              <a:t>, күндіз </a:t>
            </a:r>
            <a:r>
              <a:rPr lang="kk-KZ" altLang="ru-RU" sz="1200" dirty="0" smtClean="0">
                <a:latin typeface="Times New Roman" panose="02020603050405020304" pitchFamily="18" charset="0"/>
                <a:cs typeface="Times New Roman" panose="02020603050405020304" pitchFamily="18" charset="0"/>
              </a:rPr>
              <a:t>6-8 градус аяз. </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14-16 </a:t>
            </a:r>
            <a:r>
              <a:rPr lang="kk-KZ" altLang="ru-RU" sz="1100" dirty="0" smtClean="0">
                <a:latin typeface="Times New Roman" panose="02020603050405020304" pitchFamily="18" charset="0"/>
                <a:cs typeface="Times New Roman" panose="02020603050405020304" pitchFamily="18" charset="0"/>
              </a:rPr>
              <a:t>градус </a:t>
            </a:r>
            <a:r>
              <a:rPr lang="kk-KZ" altLang="ru-RU" sz="1100" dirty="0">
                <a:latin typeface="Times New Roman" panose="02020603050405020304" pitchFamily="18" charset="0"/>
                <a:cs typeface="Times New Roman" panose="02020603050405020304" pitchFamily="18" charset="0"/>
              </a:rPr>
              <a:t>аяз. </a:t>
            </a:r>
            <a:endParaRPr lang="kk-KZ" altLang="ru-RU" sz="1100" b="1" dirty="0">
              <a:latin typeface="Times New Roman" panose="02020603050405020304" pitchFamily="18" charset="0"/>
              <a:cs typeface="Times New Roman" panose="02020603050405020304" pitchFamily="18" charset="0"/>
            </a:endParaRPr>
          </a:p>
          <a:p>
            <a:pPr algn="just"/>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590422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25657</TotalTime>
  <Words>508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4989</cp:revision>
  <cp:lastPrinted>2021-07-01T07:38:07Z</cp:lastPrinted>
  <dcterms:created xsi:type="dcterms:W3CDTF">2018-03-27T06:03:00Z</dcterms:created>
  <dcterms:modified xsi:type="dcterms:W3CDTF">2026-02-13T07:55:51Z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