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027115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№44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a:t>
            </a:r>
            <a:r>
              <a:rPr lang="kk-KZ" sz="1200" dirty="0" smtClean="0">
                <a:solidFill>
                  <a:prstClr val="black"/>
                </a:solidFill>
                <a:latin typeface="Times New Roman" pitchFamily="18" charset="0"/>
                <a:cs typeface="Times New Roman" pitchFamily="18" charset="0"/>
              </a:rPr>
              <a:t>здаған бұлтты,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сол</a:t>
            </a:r>
            <a:r>
              <a:rPr lang="ru-RU" sz="1200" dirty="0" err="1" smtClean="0">
                <a:solidFill>
                  <a:prstClr val="black"/>
                </a:solidFill>
                <a:latin typeface="Times New Roman" pitchFamily="18" charset="0"/>
                <a:cs typeface="Times New Roman" pitchFamily="18" charset="0"/>
              </a:rPr>
              <a:t>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1-6 м/с</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25-27°, </a:t>
            </a:r>
            <a:r>
              <a:rPr lang="kk-KZ" sz="1200" dirty="0" smtClean="0">
                <a:solidFill>
                  <a:prstClr val="black"/>
                </a:solidFill>
                <a:latin typeface="Times New Roman" pitchFamily="18" charset="0"/>
                <a:cs typeface="Times New Roman" pitchFamily="18" charset="0"/>
              </a:rPr>
              <a:t>күндіз 13-15° 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6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smtClean="0">
                <a:solidFill>
                  <a:prstClr val="black"/>
                </a:solidFill>
                <a:latin typeface="Times New Roman" panose="02020603050405020304" pitchFamily="18" charset="0"/>
                <a:cs typeface="Times New Roman" panose="02020603050405020304" pitchFamily="18" charset="0"/>
              </a:rPr>
              <a:t>Аздаған</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 жауын-шашынсыз. Жел оңтүстік-шығыстан соғады, күші 1-6 м/с. Ауа температурасы 23-25°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6985527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ШЖШм.б.</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dirty="0" smtClean="0">
                          <a:solidFill>
                            <a:schemeClr val="tx1"/>
                          </a:solidFill>
                          <a:latin typeface="Times New Roman" panose="02020603050405020304" pitchFamily="18" charset="0"/>
                          <a:cs typeface="Times New Roman" panose="02020603050405020304" pitchFamily="18" charset="0"/>
                        </a:rPr>
                        <a:t>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0,467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15" name="TextBox 13"/>
          <p:cNvSpPr txBox="1"/>
          <p:nvPr/>
        </p:nvSpPr>
        <p:spPr>
          <a:xfrm>
            <a:off x="5069755" y="23278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69755" y="32295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23626</TotalTime>
  <Words>634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4366</cp:revision>
  <cp:lastPrinted>2021-07-01T03:56:27Z</cp:lastPrinted>
  <dcterms:created xsi:type="dcterms:W3CDTF">2018-03-27T06:03:00Z</dcterms:created>
  <dcterms:modified xsi:type="dcterms:W3CDTF">2026-02-13T07:06:34Z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