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111325174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Түркістан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2170631306"/>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Түркістан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1</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a:t>
            </a:r>
            <a:r>
              <a:rPr lang="en-US" altLang="ru-RU" sz="1200" b="1" dirty="0" smtClean="0">
                <a:latin typeface="Times New Roman" panose="02020603050405020304" pitchFamily="18" charset="0"/>
                <a:cs typeface="Times New Roman" panose="02020603050405020304" pitchFamily="18" charset="0"/>
              </a:rPr>
              <a:t>3</a:t>
            </a:r>
            <a:r>
              <a:rPr lang="kk-KZ" altLang="ru-RU" sz="1200" b="1" dirty="0" smtClean="0">
                <a:latin typeface="Times New Roman" panose="02020603050405020304" pitchFamily="18" charset="0"/>
                <a:cs typeface="Times New Roman" panose="02020603050405020304" pitchFamily="18" charset="0"/>
              </a:rPr>
              <a:t> ақпанға  </a:t>
            </a:r>
            <a:r>
              <a:rPr lang="ru-RU" altLang="ru-RU" sz="1200" b="1" dirty="0" err="1" smtClean="0">
                <a:latin typeface="Times New Roman" panose="02020603050405020304" pitchFamily="18" charset="0"/>
                <a:cs typeface="Times New Roman" panose="02020603050405020304" pitchFamily="18" charset="0"/>
              </a:rPr>
              <a:t>Түркістан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4203313591"/>
              </p:ext>
            </p:extLst>
          </p:nvPr>
        </p:nvGraphicFramePr>
        <p:xfrm>
          <a:off x="5013732" y="4257917"/>
          <a:ext cx="4691064" cy="177778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1068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2,14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1763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2</a:t>
                      </a:r>
                      <a:r>
                        <a:rPr lang="ru-RU" sz="1000" dirty="0" smtClean="0">
                          <a:solidFill>
                            <a:schemeClr val="tx1"/>
                          </a:solidFill>
                          <a:latin typeface="Times New Roman" panose="02020603050405020304" pitchFamily="18" charset="0"/>
                          <a:cs typeface="Times New Roman" panose="02020603050405020304" pitchFamily="18" charset="0"/>
                        </a:rPr>
                        <a:t>29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8215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bl>
          </a:graphicData>
        </a:graphic>
      </p:graphicFrame>
      <p:sp>
        <p:nvSpPr>
          <p:cNvPr id="16" name="Прямоугольник 15"/>
          <p:cNvSpPr/>
          <p:nvPr/>
        </p:nvSpPr>
        <p:spPr>
          <a:xfrm>
            <a:off x="4977033" y="115888"/>
            <a:ext cx="4762314" cy="2031325"/>
          </a:xfrm>
          <a:prstGeom prst="rect">
            <a:avLst/>
          </a:prstGeom>
        </p:spPr>
        <p:txBody>
          <a:bodyPr wrap="square">
            <a:spAutoFit/>
          </a:bodyPr>
          <a:lstStyle/>
          <a:p>
            <a:pPr algn="ctr"/>
            <a:r>
              <a:rPr lang="ru-RU" altLang="ru-RU" sz="1200" b="1" dirty="0" err="1" smtClean="0">
                <a:latin typeface="Times New Roman" panose="02020603050405020304" pitchFamily="18" charset="0"/>
                <a:cs typeface="Times New Roman" panose="02020603050405020304" pitchFamily="18" charset="0"/>
              </a:rPr>
              <a:t>Түркістан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a:t>
            </a:r>
            <a:r>
              <a:rPr lang="en-US" altLang="ru-RU" sz="1200" b="1" dirty="0">
                <a:latin typeface="Times New Roman" panose="02020603050405020304" pitchFamily="18" charset="0"/>
                <a:cs typeface="Times New Roman" panose="02020603050405020304" pitchFamily="18" charset="0"/>
              </a:rPr>
              <a:t>4</a:t>
            </a:r>
            <a:r>
              <a:rPr lang="kk-KZ" altLang="ru-RU" sz="1200" b="1" dirty="0" smtClean="0">
                <a:latin typeface="Times New Roman" panose="02020603050405020304" pitchFamily="18" charset="0"/>
                <a:cs typeface="Times New Roman" panose="02020603050405020304" pitchFamily="18" charset="0"/>
              </a:rPr>
              <a:t> ақпанға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1</a:t>
            </a:r>
            <a:r>
              <a:rPr lang="en-US" altLang="ru-RU" sz="1200" b="1" dirty="0" smtClean="0">
                <a:latin typeface="Times New Roman" pitchFamily="18" charset="0"/>
                <a:cs typeface="Times New Roman" pitchFamily="18" charset="0"/>
              </a:rPr>
              <a:t>3</a:t>
            </a:r>
            <a:r>
              <a:rPr lang="kk-KZ" altLang="ru-RU" sz="1200" b="1" dirty="0" smtClean="0">
                <a:latin typeface="Times New Roman" pitchFamily="18" charset="0"/>
                <a:cs typeface="Times New Roman" pitchFamily="18" charset="0"/>
              </a:rPr>
              <a:t> ақпанннан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a:t>
            </a:r>
            <a:r>
              <a:rPr lang="kk-KZ" altLang="ru-RU" sz="1200" b="1" dirty="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1</a:t>
            </a:r>
            <a:r>
              <a:rPr lang="en-US" altLang="ru-RU" sz="1200" b="1" dirty="0">
                <a:latin typeface="Times New Roman" pitchFamily="18" charset="0"/>
                <a:cs typeface="Times New Roman" pitchFamily="18" charset="0"/>
              </a:rPr>
              <a:t>4</a:t>
            </a:r>
            <a:r>
              <a:rPr lang="kk-KZ" altLang="ru-RU" sz="1200" b="1" dirty="0" smtClean="0">
                <a:latin typeface="Times New Roman" pitchFamily="18" charset="0"/>
                <a:cs typeface="Times New Roman" pitchFamily="18" charset="0"/>
              </a:rPr>
              <a:t> ақпанға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жауын-шашынсыз болады.  </a:t>
            </a:r>
            <a:r>
              <a:rPr lang="kk-KZ" sz="1100" dirty="0" smtClean="0">
                <a:latin typeface="Times New Roman" pitchFamily="18" charset="0"/>
                <a:cs typeface="Times New Roman" pitchFamily="18" charset="0"/>
              </a:rPr>
              <a:t>Кей уақыттарда тұман </a:t>
            </a:r>
            <a:r>
              <a:rPr lang="kk-KZ" sz="1100" dirty="0" smtClean="0">
                <a:latin typeface="Times New Roman" pitchFamily="18" charset="0"/>
                <a:cs typeface="Times New Roman" pitchFamily="18" charset="0"/>
              </a:rPr>
              <a:t>түседі. </a:t>
            </a:r>
            <a:r>
              <a:rPr lang="kk-KZ" sz="1100" dirty="0" smtClean="0">
                <a:latin typeface="Times New Roman" pitchFamily="18" charset="0"/>
                <a:cs typeface="Times New Roman" pitchFamily="18" charset="0"/>
              </a:rPr>
              <a:t>Солтүстік-шығыстан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a:t>
            </a:r>
            <a:r>
              <a:rPr lang="kk-KZ" sz="1100" dirty="0" smtClean="0">
                <a:latin typeface="Times New Roman" pitchFamily="18" charset="0"/>
                <a:cs typeface="Times New Roman" pitchFamily="18" charset="0"/>
              </a:rPr>
              <a:t>м/с. Ауа температурасы түнде </a:t>
            </a:r>
            <a:r>
              <a:rPr lang="kk-KZ" sz="1100" dirty="0" smtClean="0">
                <a:latin typeface="Times New Roman" pitchFamily="18" charset="0"/>
                <a:cs typeface="Times New Roman" pitchFamily="18" charset="0"/>
              </a:rPr>
              <a:t>1-3,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8-10 </a:t>
            </a:r>
            <a:r>
              <a:rPr lang="kk-KZ" sz="1100" dirty="0" smtClean="0">
                <a:latin typeface="Times New Roman" pitchFamily="18" charset="0"/>
                <a:cs typeface="Times New Roman" pitchFamily="18" charset="0"/>
              </a:rPr>
              <a:t>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1</a:t>
            </a:r>
            <a:r>
              <a:rPr lang="en-US" altLang="ru-RU" sz="1200" b="1" dirty="0">
                <a:latin typeface="Times New Roman" pitchFamily="18" charset="0"/>
                <a:cs typeface="Times New Roman" pitchFamily="18" charset="0"/>
              </a:rPr>
              <a:t>5</a:t>
            </a:r>
            <a:r>
              <a:rPr lang="ru-RU" altLang="ru-RU" sz="1200" b="1" dirty="0" smtClean="0">
                <a:latin typeface="Times New Roman" pitchFamily="18" charset="0"/>
                <a:cs typeface="Times New Roman" pitchFamily="18" charset="0"/>
              </a:rPr>
              <a:t> а</a:t>
            </a:r>
            <a:r>
              <a:rPr lang="kk-KZ" altLang="ru-RU" sz="1200" b="1" dirty="0" smtClean="0">
                <a:latin typeface="Times New Roman" pitchFamily="18" charset="0"/>
                <a:cs typeface="Times New Roman" pitchFamily="18" charset="0"/>
              </a:rPr>
              <a:t>қпанға</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2026 ж. 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1</a:t>
            </a:r>
            <a:r>
              <a:rPr lang="en-US" altLang="ru-RU" sz="1200" b="1" dirty="0">
                <a:latin typeface="Times New Roman" pitchFamily="18" charset="0"/>
                <a:cs typeface="Times New Roman" pitchFamily="18" charset="0"/>
              </a:rPr>
              <a:t>4</a:t>
            </a:r>
            <a:r>
              <a:rPr lang="kk-KZ" altLang="ru-RU" sz="1200" b="1" dirty="0" smtClean="0">
                <a:latin typeface="Times New Roman" pitchFamily="18" charset="0"/>
                <a:cs typeface="Times New Roman" pitchFamily="18" charset="0"/>
              </a:rPr>
              <a:t> ақпаннан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1</a:t>
            </a:r>
            <a:r>
              <a:rPr lang="en-US" altLang="ru-RU" sz="1200" b="1" dirty="0">
                <a:latin typeface="Times New Roman" pitchFamily="18" charset="0"/>
                <a:cs typeface="Times New Roman" pitchFamily="18" charset="0"/>
              </a:rPr>
              <a:t>5</a:t>
            </a:r>
            <a:r>
              <a:rPr lang="kk-KZ" altLang="ru-RU" sz="1200" b="1" dirty="0" smtClean="0">
                <a:latin typeface="Times New Roman" pitchFamily="18" charset="0"/>
                <a:cs typeface="Times New Roman" pitchFamily="18" charset="0"/>
              </a:rPr>
              <a:t> ақпанға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a:t>
            </a:r>
            <a:r>
              <a:rPr lang="kk-KZ" sz="1100" smtClean="0">
                <a:latin typeface="Times New Roman" pitchFamily="18" charset="0"/>
                <a:cs typeface="Times New Roman" pitchFamily="18" charset="0"/>
              </a:rPr>
              <a:t>Кей уақыттарда тұман </a:t>
            </a:r>
            <a:r>
              <a:rPr lang="kk-KZ" sz="1100" dirty="0" smtClean="0">
                <a:latin typeface="Times New Roman" pitchFamily="18" charset="0"/>
                <a:cs typeface="Times New Roman" pitchFamily="18" charset="0"/>
              </a:rPr>
              <a:t>түседі. </a:t>
            </a:r>
            <a:r>
              <a:rPr lang="uz-Cyrl-UZ" sz="1100" dirty="0" smtClean="0">
                <a:latin typeface="Times New Roman" pitchFamily="18" charset="0"/>
                <a:cs typeface="Times New Roman" pitchFamily="18" charset="0"/>
              </a:rPr>
              <a:t>Солтүстік-шығыстан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a:t>
            </a:r>
            <a:r>
              <a:rPr lang="kk-KZ" sz="1100" dirty="0" smtClean="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1-3 </a:t>
            </a:r>
            <a:r>
              <a:rPr lang="kk-KZ" sz="1100" dirty="0" smtClean="0">
                <a:latin typeface="Times New Roman" pitchFamily="18" charset="0"/>
                <a:cs typeface="Times New Roman" pitchFamily="18" charset="0"/>
              </a:rPr>
              <a:t>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98761" y="2204864"/>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6455" y="3152795"/>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200329"/>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Түркістан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қаласында</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№1 – </a:t>
            </a:r>
            <a:r>
              <a:rPr lang="kk-KZ" sz="1200" dirty="0" smtClean="0">
                <a:latin typeface="Times New Roman" panose="02020603050405020304" pitchFamily="18" charset="0"/>
                <a:cs typeface="Times New Roman" panose="02020603050405020304" pitchFamily="18" charset="0"/>
              </a:rPr>
              <a:t>Алаша </a:t>
            </a:r>
            <a:r>
              <a:rPr lang="kk-KZ" sz="1200" dirty="0">
                <a:latin typeface="Times New Roman" panose="02020603050405020304" pitchFamily="18" charset="0"/>
                <a:cs typeface="Times New Roman" panose="02020603050405020304" pitchFamily="18" charset="0"/>
              </a:rPr>
              <a:t>Байтақ жырау көшесі, Оралман </a:t>
            </a:r>
            <a:r>
              <a:rPr lang="kk-KZ" sz="1200" dirty="0" smtClean="0">
                <a:latin typeface="Times New Roman" panose="02020603050405020304" pitchFamily="18" charset="0"/>
                <a:cs typeface="Times New Roman" panose="02020603050405020304" pitchFamily="18" charset="0"/>
              </a:rPr>
              <a:t>ауданы</a:t>
            </a:r>
          </a:p>
          <a:p>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kk-KZ" sz="1200" dirty="0">
                <a:latin typeface="Times New Roman" panose="02020603050405020304" pitchFamily="18" charset="0"/>
                <a:cs typeface="Times New Roman" panose="02020603050405020304" pitchFamily="18" charset="0"/>
              </a:rPr>
              <a:t>Қала </a:t>
            </a:r>
            <a:r>
              <a:rPr lang="kk-KZ" sz="1200" dirty="0" smtClean="0">
                <a:latin typeface="Times New Roman" panose="02020603050405020304" pitchFamily="18" charset="0"/>
                <a:cs typeface="Times New Roman" panose="02020603050405020304" pitchFamily="18" charset="0"/>
              </a:rPr>
              <a:t>орталығы, Б</a:t>
            </a:r>
            <a:r>
              <a:rPr lang="kk-KZ" sz="1200" dirty="0">
                <a:latin typeface="Times New Roman" panose="02020603050405020304" pitchFamily="18" charset="0"/>
                <a:cs typeface="Times New Roman" panose="02020603050405020304" pitchFamily="18" charset="0"/>
              </a:rPr>
              <a:t>. Саттарханов </a:t>
            </a:r>
            <a:r>
              <a:rPr lang="kk-KZ" sz="1200" dirty="0" smtClean="0">
                <a:latin typeface="Times New Roman" panose="02020603050405020304" pitchFamily="18" charset="0"/>
                <a:cs typeface="Times New Roman" panose="02020603050405020304" pitchFamily="18" charset="0"/>
              </a:rPr>
              <a:t>даңғылы</a:t>
            </a:r>
          </a:p>
          <a:p>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kk-KZ" sz="1200" dirty="0">
                <a:latin typeface="Times New Roman" panose="02020603050405020304" pitchFamily="18" charset="0"/>
                <a:cs typeface="Times New Roman" panose="02020603050405020304" pitchFamily="18" charset="0"/>
              </a:rPr>
              <a:t>А. Сандыбай  к., </a:t>
            </a:r>
            <a:r>
              <a:rPr lang="kk-KZ" sz="1200" dirty="0" smtClean="0">
                <a:latin typeface="Times New Roman" panose="02020603050405020304" pitchFamily="18" charset="0"/>
                <a:cs typeface="Times New Roman" panose="02020603050405020304" pitchFamily="18" charset="0"/>
              </a:rPr>
              <a:t>58В</a:t>
            </a:r>
            <a:r>
              <a:rPr lang="ru-RU"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Бекзат </a:t>
            </a:r>
            <a:r>
              <a:rPr lang="kk-KZ" sz="1200" dirty="0">
                <a:latin typeface="Times New Roman" panose="02020603050405020304" pitchFamily="18" charset="0"/>
                <a:cs typeface="Times New Roman" panose="02020603050405020304" pitchFamily="18" charset="0"/>
              </a:rPr>
              <a:t>ш.а.</a:t>
            </a:r>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Нурлыбаева</a:t>
            </a:r>
            <a:r>
              <a:rPr lang="ru-RU" sz="1200" b="1" i="1" dirty="0" smtClean="0">
                <a:latin typeface="Times New Roman" panose="02020603050405020304" pitchFamily="18" charset="0"/>
                <a:cs typeface="Times New Roman" panose="02020603050405020304" pitchFamily="18" charset="0"/>
              </a:rPr>
              <a:t> А.Н.</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2089784496"/>
              </p:ext>
            </p:extLst>
          </p:nvPr>
        </p:nvGraphicFramePr>
        <p:xfrm>
          <a:off x="5214432" y="557615"/>
          <a:ext cx="4167505" cy="641604"/>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0,17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14242</TotalTime>
  <Words>560</Words>
  <Application>Microsoft Office PowerPoint</Application>
  <PresentationFormat>Лист A4 (210x297 мм)</PresentationFormat>
  <Paragraphs>82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4034</cp:revision>
  <cp:lastPrinted>2021-07-01T03:56:27Z</cp:lastPrinted>
  <dcterms:created xsi:type="dcterms:W3CDTF">2018-03-27T06:03:00Z</dcterms:created>
  <dcterms:modified xsi:type="dcterms:W3CDTF">2026-02-13T08:16:54Z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