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p:scale>
          <a:sx n="100" d="100"/>
          <a:sy n="100" d="100"/>
        </p:scale>
        <p:origin x="1142" y="58"/>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08504448"/>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13</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 </a:t>
                      </a:r>
                      <a:r>
                        <a:rPr kumimoji="0" lang="kk-KZ" sz="1200" b="1" i="1" u="none" strike="noStrike" kern="14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ақпан</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6026" y="3200048"/>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13</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15041608"/>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21453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4.291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271939"/>
            <a:ext cx="4320480"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14</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ға</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 13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20.00-ден</a:t>
            </a:r>
            <a:r>
              <a:rPr lang="kk-KZ" sz="1100" b="1" kern="1400" dirty="0">
                <a:latin typeface="Times New Roman" panose="02020603050405020304" pitchFamily="18" charset="0"/>
                <a:cs typeface="Times New Roman" panose="02020603050405020304" pitchFamily="18" charset="0"/>
              </a:rPr>
              <a:t> 14 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Оңтүстік-шығыстан</a:t>
            </a:r>
            <a:r>
              <a:rPr lang="ru-RU" sz="1100" dirty="0">
                <a:latin typeface="Times New Roman" panose="02020603050405020304" pitchFamily="18" charset="0"/>
                <a:cs typeface="Times New Roman" panose="02020603050405020304" pitchFamily="18" charset="0"/>
              </a:rPr>
              <a:t> 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5-10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22-24, күндіз 10-12 аяз</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ctr"/>
            <a:r>
              <a:rPr lang="ru-RU" sz="1100" b="1" dirty="0">
                <a:latin typeface="Times New Roman" panose="02020603050405020304" pitchFamily="18" charset="0"/>
                <a:cs typeface="Times New Roman" panose="02020603050405020304" pitchFamily="18" charset="0"/>
              </a:rPr>
              <a:t>2026 ж. </a:t>
            </a:r>
            <a:r>
              <a:rPr lang="kk-KZ" sz="1100" b="1" kern="1400" dirty="0">
                <a:latin typeface="Times New Roman" panose="02020603050405020304" pitchFamily="18" charset="0"/>
                <a:cs typeface="Times New Roman" panose="02020603050405020304" pitchFamily="18" charset="0"/>
              </a:rPr>
              <a:t>15 ақпан</a:t>
            </a:r>
            <a:r>
              <a:rPr lang="kk-KZ" sz="1100" b="1" dirty="0">
                <a:latin typeface="Times New Roman" panose="02020603050405020304" pitchFamily="18" charset="0"/>
                <a:cs typeface="Times New Roman" panose="02020603050405020304" pitchFamily="18" charset="0"/>
              </a:rPr>
              <a:t>ға</a:t>
            </a:r>
            <a:endParaRPr lang="ru-RU" sz="1100" b="1"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2026 ж</a:t>
            </a:r>
            <a:r>
              <a:rPr lang="ru-RU" sz="1100" b="1" kern="1400" dirty="0">
                <a:latin typeface="Times New Roman" panose="02020603050405020304" pitchFamily="18" charset="0"/>
                <a:cs typeface="Times New Roman" panose="02020603050405020304" pitchFamily="18" charset="0"/>
              </a:rPr>
              <a:t>. 14</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20.00-ден </a:t>
            </a:r>
            <a:r>
              <a:rPr lang="kk-KZ" sz="1100" b="1" kern="1400" dirty="0">
                <a:latin typeface="Times New Roman" panose="02020603050405020304" pitchFamily="18" charset="0"/>
                <a:cs typeface="Times New Roman" panose="02020603050405020304" pitchFamily="18" charset="0"/>
              </a:rPr>
              <a:t>2026 ж.</a:t>
            </a:r>
            <a:r>
              <a:rPr lang="ru-RU" sz="1100" b="1" dirty="0">
                <a:latin typeface="Times New Roman" panose="02020603050405020304" pitchFamily="18" charset="0"/>
                <a:cs typeface="Times New Roman" panose="02020603050405020304" pitchFamily="18" charset="0"/>
              </a:rPr>
              <a:t> 15 </a:t>
            </a:r>
            <a:r>
              <a:rPr lang="kk-KZ" sz="1100" b="1" kern="1400" dirty="0">
                <a:latin typeface="Times New Roman" panose="02020603050405020304" pitchFamily="18" charset="0"/>
                <a:cs typeface="Times New Roman" panose="02020603050405020304" pitchFamily="18" charset="0"/>
              </a:rPr>
              <a:t>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Оңтүстіктен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5-10 м/с</a:t>
            </a:r>
            <a:r>
              <a:rPr lang="kk-KZ" sz="1100" dirty="0">
                <a:latin typeface="Times New Roman" panose="02020603050405020304" pitchFamily="18" charset="0"/>
                <a:cs typeface="Times New Roman" panose="02020603050405020304" pitchFamily="18" charset="0"/>
              </a:rPr>
              <a:t>. Ауа температурасы  </a:t>
            </a:r>
            <a:r>
              <a:rPr lang="ru-RU" sz="1100" dirty="0">
                <a:latin typeface="Times New Roman" panose="02020603050405020304" pitchFamily="18" charset="0"/>
                <a:cs typeface="Times New Roman" panose="02020603050405020304" pitchFamily="18" charset="0"/>
              </a:rPr>
              <a:t>22-24</a:t>
            </a:r>
            <a:r>
              <a:rPr lang="kk-KZ" sz="1100" dirty="0">
                <a:latin typeface="Times New Roman" panose="02020603050405020304" pitchFamily="18" charset="0"/>
                <a:cs typeface="Times New Roman" panose="02020603050405020304" pitchFamily="18" charset="0"/>
              </a:rPr>
              <a:t>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04966" y="1965957"/>
            <a:ext cx="4320480"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6213" algn="just"/>
            <a:r>
              <a:rPr lang="ru-RU" sz="1100" dirty="0">
                <a:solidFill>
                  <a:schemeClr val="tx1"/>
                </a:solidFill>
                <a:latin typeface="Times New Roman" panose="02020603050405020304" pitchFamily="18" charset="0"/>
                <a:cs typeface="Times New Roman" panose="02020603050405020304" pitchFamily="18" charset="0"/>
              </a:rPr>
              <a:t> 14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kk-KZ" sz="1100" dirty="0">
                <a:solidFill>
                  <a:schemeClr val="tx1"/>
                </a:solidFill>
                <a:latin typeface="Times New Roman" panose="02020603050405020304" pitchFamily="18" charset="0"/>
                <a:cs typeface="Times New Roman" panose="02020603050405020304" pitchFamily="18" charset="0"/>
              </a:rPr>
              <a:t>,</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15 а</a:t>
            </a:r>
            <a:r>
              <a:rPr lang="kk-KZ" sz="1100" dirty="0">
                <a:solidFill>
                  <a:schemeClr val="tx1"/>
                </a:solidFill>
                <a:latin typeface="Times New Roman" panose="02020603050405020304" pitchFamily="18" charset="0"/>
                <a:cs typeface="Times New Roman" panose="02020603050405020304" pitchFamily="18" charset="0"/>
              </a:rPr>
              <a:t>қпанда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err="1">
                <a:solidFill>
                  <a:prstClr val="black"/>
                </a:solidFill>
                <a:latin typeface="Times New Roman" panose="02020603050405020304" pitchFamily="18" charset="0"/>
                <a:cs typeface="Times New Roman" panose="02020603050405020304" pitchFamily="18" charset="0"/>
              </a:rPr>
              <a:t>жиналуына</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err="1">
                <a:solidFill>
                  <a:prstClr val="black"/>
                </a:solidFill>
                <a:latin typeface="Times New Roman" panose="02020603050405020304" pitchFamily="18" charset="0"/>
                <a:cs typeface="Times New Roman" panose="02020603050405020304" pitchFamily="18" charset="0"/>
              </a:rPr>
              <a:t>жөғары</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204966" y="2777601"/>
            <a:ext cx="4320480" cy="261610"/>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latin typeface="Times New Roman" panose="02020603050405020304" pitchFamily="18" charset="0"/>
                <a:cs typeface="Times New Roman" panose="02020603050405020304" pitchFamily="18" charset="0"/>
              </a:rPr>
              <a:t>Бактыбай М.</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51161</TotalTime>
  <Words>601</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7355</cp:revision>
  <cp:lastPrinted>2025-07-15T07:11:11Z</cp:lastPrinted>
  <dcterms:created xsi:type="dcterms:W3CDTF">2018-03-27T06:03:00Z</dcterms:created>
  <dcterms:modified xsi:type="dcterms:W3CDTF">2026-02-13T06:23:38Z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