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043530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4964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блачно, ночью снег, низовая метель, днем осадки (дождь, снег).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уман, гололед.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осадки (дождь, снег). Туман,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гололед.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37121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6624</cp:revision>
  <cp:lastPrinted>2021-07-01T03:56:27Z</cp:lastPrinted>
  <dcterms:created xsi:type="dcterms:W3CDTF">2018-03-27T06:03:00Z</dcterms:created>
  <dcterms:modified xsi:type="dcterms:W3CDTF">2026-02-14T06:00:57Z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