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6411574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88229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Небольшая облачность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юго-восточный 1-6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919834"/>
              </p:ext>
            </p:extLst>
          </p:nvPr>
        </p:nvGraphicFramePr>
        <p:xfrm>
          <a:off x="5049282" y="42931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м.р.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30589" y="2295882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9802" y="34679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20773</TotalTime>
  <Words>581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4005</cp:revision>
  <cp:lastPrinted>2021-10-14T11:15:53Z</cp:lastPrinted>
  <dcterms:created xsi:type="dcterms:W3CDTF">2018-03-27T06:03:00Z</dcterms:created>
  <dcterms:modified xsi:type="dcterms:W3CDTF">2026-02-14T07:22:16Z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