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72787329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12763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Ясно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без осадков. Ночью и утром туман. Ветер юго-восточный 2-7 м/с. Температура воздуха ночью 17-19, днем 5-7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и утром туман.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03058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2630041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10.967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5.858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9268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1.854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28468</TotalTime>
  <Words>653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5273</cp:revision>
  <cp:lastPrinted>2021-07-01T03:56:27Z</cp:lastPrinted>
  <dcterms:created xsi:type="dcterms:W3CDTF">2018-03-27T06:03:00Z</dcterms:created>
  <dcterms:modified xsi:type="dcterms:W3CDTF">2026-02-14T06:44:57Z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