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618186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0324" y="199265"/>
            <a:ext cx="4622450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во второй половине дня временами осадки (дождь, снег), гололед. Ветер юго-восточный 9-14 м/с. Температура воздуха ночью 7-9 мороза, днем 1 мороза-1 тепла.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7339028"/>
              </p:ext>
            </p:extLst>
          </p:nvPr>
        </p:nvGraphicFramePr>
        <p:xfrm>
          <a:off x="5049291" y="4019787"/>
          <a:ext cx="4613617" cy="23962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79164" y="2117745"/>
            <a:ext cx="4643470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февраля,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года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1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В целом по городу ожидается повышенный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Сагинтаева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60804</TotalTime>
  <Words>604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6794</cp:revision>
  <cp:lastPrinted>2021-02-03T11:37:00Z</cp:lastPrinted>
  <dcterms:created xsi:type="dcterms:W3CDTF">2018-03-27T06:03:00Z</dcterms:created>
  <dcterms:modified xsi:type="dcterms:W3CDTF">2026-02-14T07:04:16Z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