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0990231"/>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15 ақпан 2026 ж. сағ. 20-ға 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ctr"/>
            <a:r>
              <a:rPr lang="ru-RU"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Тұман</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ru-RU" sz="1200" dirty="0">
                <a:solidFill>
                  <a:prstClr val="black"/>
                </a:solidFill>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8-10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kk-KZ" sz="1200" kern="900" dirty="0" smtClean="0">
              <a:solidFill>
                <a:srgbClr val="000000"/>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2026 жылғы  16 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latin typeface="Times New Roman" panose="02020603050405020304" pitchFamily="18" charset="0"/>
                <a:cs typeface="Times New Roman" panose="02020603050405020304" pitchFamily="18" charset="0"/>
              </a:rPr>
              <a:t>15 ақпан </a:t>
            </a:r>
            <a:r>
              <a:rPr lang="kk-KZ" sz="1200" b="1" dirty="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20-дан бастап 16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endParaRPr lang="kk-KZ" sz="1200" b="1" dirty="0">
              <a:latin typeface="Times New Roman" panose="02020603050405020304" pitchFamily="18" charset="0"/>
              <a:cs typeface="Times New Roman" panose="02020603050405020304" pitchFamily="18" charset="0"/>
            </a:endParaRP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қар. 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соғады,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8-10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86209473"/>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r>
                        <a:rPr lang="en-US" sz="1100" b="0" i="0" u="none" strike="noStrike" dirty="0" smtClean="0">
                          <a:solidFill>
                            <a:srgbClr val="000000"/>
                          </a:solidFill>
                          <a:effectLst/>
                          <a:latin typeface="Calibri" panose="020F0502020204030204" pitchFamily="34" charset="0"/>
                        </a:rPr>
                        <a:t>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a:t>
                      </a:r>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16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29493</TotalTime>
  <Words>580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5471</cp:revision>
  <cp:lastPrinted>2021-07-01T07:38:07Z</cp:lastPrinted>
  <dcterms:created xsi:type="dcterms:W3CDTF">2018-03-27T06:03:00Z</dcterms:created>
  <dcterms:modified xsi:type="dcterms:W3CDTF">2026-02-14T07:29:41Z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