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67" d="100"/>
          <a:sy n="67" d="100"/>
        </p:scale>
        <p:origin x="6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461784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45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</a:t>
                      </a:r>
                      <a:r>
                        <a:rPr lang="en-US" sz="1100" baseline="0" dirty="0"/>
                        <a:t>4</a:t>
                      </a:r>
                      <a:r>
                        <a:rPr lang="ru-RU" sz="1100" baseline="0" dirty="0"/>
                        <a:t> февраля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</a:t>
            </a:r>
            <a:r>
              <a:rPr lang="en-US" dirty="0"/>
              <a:t>4</a:t>
            </a:r>
            <a:r>
              <a:rPr lang="ru-RU" dirty="0"/>
              <a:t> 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00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kk-KZ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облачность, без осадков. Ветер южных направлений 2-7 м/с. Температура воздуха ночью 21-23,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6-8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15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16 февраля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юго-восточный с переходом на юго-западный 2-7 м/с. Температура воздуха 10-12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66293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79388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762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8086917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8070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640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73</cp:revision>
  <dcterms:modified xsi:type="dcterms:W3CDTF">2026-02-14T07:03:38Z</dcterms:modified>
</cp:coreProperties>
</file>