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99782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52914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Ночью и утром туман. Ветер юго-восточный с переходом на северо-восточный 9-14, порывы 15-20 м/с. Температура воздуха ночью 2-4, днем 6-8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29121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4115</cp:revision>
  <cp:lastPrinted>2021-10-15T03:50:29Z</cp:lastPrinted>
  <dcterms:created xsi:type="dcterms:W3CDTF">2018-03-27T06:03:00Z</dcterms:created>
  <dcterms:modified xsi:type="dcterms:W3CDTF">2026-02-14T06:44:27Z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