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36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55396295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№45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0208" y="364698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2026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438" y="90737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Небольшая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без осадков.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восточный, юго-восточный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18-20°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4-6°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февраля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15 февраля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16 февраля</a:t>
            </a:r>
          </a:p>
          <a:p>
            <a:pPr lvl="0" indent="1778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Небольшая облачность, без осадков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3-8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15-17°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91547917"/>
              </p:ext>
            </p:extLst>
          </p:nvPr>
        </p:nvGraphicFramePr>
        <p:xfrm>
          <a:off x="5044478" y="4235265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превышения </a:t>
                      </a:r>
                      <a:r>
                        <a:rPr lang="ru-RU" sz="100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5822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5017184" y="2029729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2026 года метеорологические условия будут способствовать накоплению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32322" y="3197251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83741568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Акылбаева М.М. 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20924</TotalTime>
  <Words>593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4033</cp:revision>
  <cp:lastPrinted>2021-07-01T03:56:27Z</cp:lastPrinted>
  <dcterms:created xsi:type="dcterms:W3CDTF">2018-03-27T06:03:00Z</dcterms:created>
  <dcterms:modified xsi:type="dcterms:W3CDTF">2026-02-14T07:25:54Z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