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76" d="100"/>
          <a:sy n="76" d="100"/>
        </p:scale>
        <p:origin x="108" y="5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18238557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45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ru-RU" dirty="0"/>
                        <a:t>1</a:t>
                      </a:r>
                      <a:r>
                        <a:rPr lang="en-US" dirty="0"/>
                        <a:t>4</a:t>
                      </a:r>
                      <a:r>
                        <a:rPr lang="ru-RU" baseline="0" dirty="0"/>
                        <a:t> 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616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15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en-US" altLang="ru-RU" sz="1200" b="1" kern="0" dirty="0">
                <a:solidFill>
                  <a:srgbClr val="000000"/>
                </a:solidFill>
                <a:latin typeface="Times New Roman" panose="02020603050405020304" pitchFamily="18" charset="0"/>
                <a:ea typeface="Calibri"/>
                <a:cs typeface="Times New Roman" pitchFamily="18" charset="0"/>
                <a:sym typeface="Calibri"/>
              </a:rPr>
              <a:t>1</a:t>
            </a:r>
            <a:r>
              <a:rPr lang="kk-KZ" altLang="ru-RU" sz="1200" b="1" kern="0" dirty="0">
                <a:solidFill>
                  <a:srgbClr val="000000"/>
                </a:solidFill>
                <a:latin typeface="Times New Roman" panose="02020603050405020304" pitchFamily="18" charset="0"/>
                <a:ea typeface="Calibri"/>
                <a:cs typeface="Times New Roman" pitchFamily="18" charset="0"/>
                <a:sym typeface="Calibri"/>
              </a:rPr>
              <a:t>4</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15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12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179388" algn="just" eaLnBrk="1" fontAlgn="auto" hangingPunct="1">
              <a:spcBef>
                <a:spcPts val="0"/>
              </a:spcBef>
              <a:spcAft>
                <a:spcPts val="0"/>
              </a:spcAft>
              <a:buFontTx/>
              <a:buNone/>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бағыттардан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2-7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21-23,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6-8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p>
          <a:p>
            <a:pPr indent="179388" algn="just" eaLnBrk="1" fontAlgn="auto" hangingPunct="1">
              <a:spcBef>
                <a:spcPts val="0"/>
              </a:spcBef>
              <a:spcAft>
                <a:spcPts val="0"/>
              </a:spcAft>
              <a:buFontTx/>
              <a:buNone/>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16</a:t>
            </a:r>
            <a:r>
              <a:rPr lang="kk-KZ" altLang="ru-RU" sz="1200" b="1" kern="0" dirty="0">
                <a:solidFill>
                  <a:srgbClr val="000000"/>
                </a:solidFill>
                <a:latin typeface="Times New Roman" panose="02020603050405020304" pitchFamily="18" charset="0"/>
                <a:ea typeface="Calibri"/>
                <a:cs typeface="Times New Roman" pitchFamily="18" charset="0"/>
                <a:sym typeface="Calibri"/>
              </a:rPr>
              <a:t> 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15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16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800" b="1" kern="0" dirty="0">
              <a:solidFill>
                <a:srgbClr val="000000"/>
              </a:solidFill>
              <a:latin typeface="Times New Roman" panose="02020603050405020304" pitchFamily="18" charset="0"/>
              <a:ea typeface="Calibri"/>
              <a:cs typeface="Times New Roman" pitchFamily="18" charset="0"/>
              <a:sym typeface="Calibri"/>
            </a:endParaRPr>
          </a:p>
          <a:p>
            <a:pPr indent="177800" algn="just" eaLnBrk="1" fontAlgn="auto" hangingPunct="1">
              <a:spcBef>
                <a:spcPts val="0"/>
              </a:spcBef>
              <a:spcAft>
                <a:spcPts val="0"/>
              </a:spcAft>
              <a:buFontTx/>
              <a:buNone/>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Оңтүстік-шығыстан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соғатын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оңтүстік-батысқа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ауысады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2-7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10-12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8134801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119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121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77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8070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a:t>
                      </a:r>
                      <a:r>
                        <a:rPr lang="ru-RU" sz="1100" dirty="0">
                          <a:solidFill>
                            <a:srgbClr val="000000"/>
                          </a:solidFill>
                          <a:effectLst/>
                          <a:latin typeface="Times New Roman" panose="02020603050405020304" pitchFamily="18" charset="0"/>
                        </a:rPr>
                        <a:t>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a:t>
                      </a:r>
                      <a:r>
                        <a:rPr lang="ru-RU" sz="1100" dirty="0">
                          <a:solidFill>
                            <a:srgbClr val="000000"/>
                          </a:solidFill>
                          <a:effectLst/>
                          <a:latin typeface="Times New Roman" panose="02020603050405020304" pitchFamily="18" charset="0"/>
                        </a:rPr>
                        <a:t>60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410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a:t>
                      </a:r>
                      <a:r>
                        <a:rPr lang="ru-RU"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26</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3</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1</a:t>
            </a:r>
            <a:r>
              <a:rPr lang="en-US" dirty="0"/>
              <a:t>4</a:t>
            </a:r>
            <a:r>
              <a:rPr lang="ru-RU"/>
              <a:t> </a:t>
            </a:r>
            <a:r>
              <a:rPr lang="ru-RU" dirty="0"/>
              <a:t>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66703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76213" algn="just">
              <a:defRPr/>
            </a:pPr>
            <a:r>
              <a:rPr lang="ru-RU" altLang="ru-RU" sz="1200" dirty="0">
                <a:solidFill>
                  <a:schemeClr val="tx1"/>
                </a:solidFill>
                <a:latin typeface="Times New Roman" pitchFamily="18" charset="0"/>
                <a:cs typeface="Times New Roman" pitchFamily="18" charset="0"/>
              </a:rPr>
              <a:t>Метеорологиялық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176213"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көтеріңкі</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a:latin typeface="Times New Roman"/>
                <a:ea typeface="Times New Roman"/>
                <a:cs typeface="Times New Roman"/>
                <a:sym typeface="Times New Roman"/>
              </a:rPr>
              <a:t> С</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245</TotalTime>
  <Words>663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65</cp:revision>
  <dcterms:modified xsi:type="dcterms:W3CDTF">2026-02-14T07:03:35Z</dcterms:modified>
</cp:coreProperties>
</file>