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6320714"/>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15 ақпанға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14 </a:t>
            </a:r>
            <a:r>
              <a:rPr lang="kk-KZ" sz="1100" b="1" dirty="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15 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 </a:t>
            </a:r>
            <a:r>
              <a:rPr lang="ru-RU" altLang="ru-RU" sz="1100" dirty="0" err="1" smtClean="0">
                <a:latin typeface="Times New Roman" panose="02020603050405020304" pitchFamily="18" charset="0"/>
                <a:cs typeface="Times New Roman" panose="02020603050405020304" pitchFamily="18" charset="0"/>
                <a:sym typeface="+mn-ea"/>
              </a:rPr>
              <a:t>күннің</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екінші</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жартысында</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кей</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уақытта</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жауын-шашын</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жаңбыр</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қар</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көктайғақ</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күтіледі</a:t>
            </a:r>
            <a:r>
              <a:rPr lang="ru-RU" altLang="ru-RU" sz="1100" dirty="0" smtClean="0">
                <a:latin typeface="Times New Roman" panose="02020603050405020304" pitchFamily="18" charset="0"/>
                <a:cs typeface="Times New Roman" panose="02020603050405020304" pitchFamily="18" charset="0"/>
                <a:sym typeface="+mn-ea"/>
              </a:rPr>
              <a:t>.</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Оңтүстік-шығыстан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соғады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күші</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9-14 </a:t>
            </a:r>
            <a:r>
              <a:rPr lang="ru-RU" sz="1100" dirty="0" smtClean="0">
                <a:latin typeface="Times New Roman" panose="02020603050405020304" pitchFamily="18" charset="0"/>
                <a:cs typeface="Times New Roman" panose="02020603050405020304" pitchFamily="18" charset="0"/>
              </a:rPr>
              <a:t>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7-9 </a:t>
            </a:r>
            <a:r>
              <a:rPr lang="ru-RU" sz="1100" dirty="0" err="1" smtClean="0">
                <a:latin typeface="Times New Roman" panose="02020603050405020304" pitchFamily="18" charset="0"/>
                <a:cs typeface="Times New Roman" panose="02020603050405020304" pitchFamily="18" charset="0"/>
              </a:rPr>
              <a:t>суық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 градус суық-1 градус </a:t>
            </a:r>
            <a:r>
              <a:rPr lang="ru-RU" sz="1100" dirty="0" err="1" smtClean="0">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16 ақпанға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15 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16 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a:latin typeface="Times New Roman" panose="02020603050405020304" pitchFamily="18" charset="0"/>
                <a:cs typeface="Times New Roman" panose="02020603050405020304" pitchFamily="18" charset="0"/>
                <a:sym typeface="+mn-ea"/>
              </a:rPr>
              <a:t>Көшпелі бұлтты</a:t>
            </a:r>
            <a:r>
              <a:rPr lang="kk-KZ" altLang="ru-RU" sz="1100" dirty="0" smtClean="0">
                <a:latin typeface="Times New Roman" panose="02020603050405020304" pitchFamily="18" charset="0"/>
                <a:cs typeface="Times New Roman" panose="02020603050405020304" pitchFamily="18" charset="0"/>
                <a:sym typeface="+mn-ea"/>
              </a:rPr>
              <a:t>, жауын-шашынсыз. </a:t>
            </a:r>
            <a:r>
              <a:rPr lang="ru-RU" altLang="ru-RU" sz="1100" dirty="0" err="1" smtClean="0">
                <a:latin typeface="Times New Roman" panose="02020603050405020304" pitchFamily="18" charset="0"/>
                <a:cs typeface="Times New Roman" panose="02020603050405020304" pitchFamily="18" charset="0"/>
                <a:sym typeface="+mn-ea"/>
              </a:rPr>
              <a:t>Оңтүстік-батыстан</a:t>
            </a:r>
            <a:r>
              <a:rPr lang="ru-RU"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жел </a:t>
            </a:r>
            <a:r>
              <a:rPr lang="kk-KZ" altLang="ru-RU" sz="1100" dirty="0" smtClean="0">
                <a:latin typeface="Times New Roman" panose="02020603050405020304" pitchFamily="18" charset="0"/>
                <a:cs typeface="Times New Roman" panose="02020603050405020304" pitchFamily="18" charset="0"/>
                <a:sym typeface="+mn-ea"/>
              </a:rPr>
              <a:t>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smtClean="0">
                <a:latin typeface="Times New Roman" panose="02020603050405020304" pitchFamily="18" charset="0"/>
                <a:cs typeface="Times New Roman" panose="02020603050405020304" pitchFamily="18" charset="0"/>
              </a:rPr>
              <a:t>. Ауа температурасы </a:t>
            </a:r>
            <a:r>
              <a:rPr lang="kk-KZ" sz="1100" dirty="0" smtClean="0">
                <a:latin typeface="Times New Roman" panose="02020603050405020304" pitchFamily="18" charset="0"/>
                <a:cs typeface="Times New Roman" panose="02020603050405020304" pitchFamily="18" charset="0"/>
              </a:rPr>
              <a:t>2-4 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9562689"/>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0.476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1733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0.444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74840"/>
            <a:ext cx="4816721"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15 ақпанда, 16 </a:t>
            </a:r>
            <a:r>
              <a:rPr lang="kk-KZ" sz="1100" dirty="0">
                <a:solidFill>
                  <a:schemeClr val="tx1"/>
                </a:solidFill>
                <a:latin typeface="Times New Roman" panose="02020603050405020304" pitchFamily="18" charset="0"/>
                <a:cs typeface="Times New Roman" panose="02020603050405020304" pitchFamily="18" charset="0"/>
              </a:rPr>
              <a:t>ақпан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41379</TotalTime>
  <Words>531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6551</cp:revision>
  <cp:lastPrinted>2021-07-01T07:38:07Z</cp:lastPrinted>
  <dcterms:created xsi:type="dcterms:W3CDTF">2018-03-27T06:03:00Z</dcterms:created>
  <dcterms:modified xsi:type="dcterms:W3CDTF">2026-02-14T07:07:04Z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