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69899586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67767372"/>
              </p:ext>
            </p:extLst>
          </p:nvPr>
        </p:nvGraphicFramePr>
        <p:xfrm>
          <a:off x="5013732" y="4257917"/>
          <a:ext cx="4691064" cy="20544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98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5 </a:t>
            </a:r>
            <a:r>
              <a:rPr lang="kk-KZ" altLang="ru-RU" sz="1200" b="1" dirty="0" smtClean="0">
                <a:latin typeface="Times New Roman" pitchFamily="18" charset="0"/>
                <a:cs typeface="Times New Roman" pitchFamily="18" charset="0"/>
              </a:rPr>
              <a:t>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болады.  Түнде және таңертең тұман.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м/с</a:t>
            </a:r>
            <a:r>
              <a:rPr lang="kk-KZ" sz="1100" dirty="0" smtClean="0">
                <a:latin typeface="Times New Roman" pitchFamily="18" charset="0"/>
                <a:cs typeface="Times New Roman" pitchFamily="18" charset="0"/>
              </a:rPr>
              <a:t>. Ауа температурасы түнде 2-4, күндіз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а</a:t>
            </a:r>
            <a:r>
              <a:rPr lang="kk-KZ" altLang="ru-RU" sz="1200" b="1" dirty="0" smtClean="0">
                <a:latin typeface="Times New Roman" pitchFamily="18" charset="0"/>
                <a:cs typeface="Times New Roman" pitchFamily="18" charset="0"/>
              </a:rPr>
              <a:t>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5 </a:t>
            </a:r>
            <a:r>
              <a:rPr lang="kk-KZ" altLang="ru-RU" sz="1200" b="1" dirty="0" smtClean="0">
                <a:latin typeface="Times New Roman" pitchFamily="18" charset="0"/>
                <a:cs typeface="Times New Roman" pitchFamily="18" charset="0"/>
              </a:rPr>
              <a:t>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болады. </a:t>
            </a:r>
            <a:r>
              <a:rPr lang="kk-KZ" sz="1100" dirty="0" smtClean="0">
                <a:latin typeface="Times New Roman" pitchFamily="18" charset="0"/>
                <a:cs typeface="Times New Roman" pitchFamily="18" charset="0"/>
              </a:rPr>
              <a:t>Оң</a:t>
            </a:r>
            <a:r>
              <a:rPr lang="uz-Cyrl-UZ" sz="1100" dirty="0" smtClean="0">
                <a:latin typeface="Times New Roman" pitchFamily="18" charset="0"/>
                <a:cs typeface="Times New Roman" pitchFamily="18" charset="0"/>
              </a:rPr>
              <a:t>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28599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r>
              <a:rPr lang="ru-RU" sz="1200" b="1" i="1" dirty="0"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14243</TotalTime>
  <Words>575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4034</cp:revision>
  <cp:lastPrinted>2021-07-01T03:56:27Z</cp:lastPrinted>
  <dcterms:created xsi:type="dcterms:W3CDTF">2018-03-27T06:03:00Z</dcterms:created>
  <dcterms:modified xsi:type="dcterms:W3CDTF">2026-02-14T07:01:47Z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