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612796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313488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13981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15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10-12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16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16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18-20</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16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51161</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7357</cp:revision>
  <cp:lastPrinted>2025-07-15T07:11:11Z</cp:lastPrinted>
  <dcterms:created xsi:type="dcterms:W3CDTF">2018-03-27T06:03:00Z</dcterms:created>
  <dcterms:modified xsi:type="dcterms:W3CDTF">2026-02-14T06:10:07Z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