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587896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16484"/>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15-17, күндіз 5-7 аяз болады.</a:t>
            </a: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күші 9-14 м/с. Ауа температурасы түнде 5-10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2512390"/>
              </p:ext>
            </p:extLst>
          </p:nvPr>
        </p:nvGraphicFramePr>
        <p:xfrm>
          <a:off x="5081459" y="4149080"/>
          <a:ext cx="4572000" cy="2240247"/>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127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2848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4547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21160</TotalTime>
  <Words>577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4052</cp:revision>
  <cp:lastPrinted>2021-07-01T07:38:07Z</cp:lastPrinted>
  <dcterms:created xsi:type="dcterms:W3CDTF">2018-03-27T06:03:00Z</dcterms:created>
  <dcterms:modified xsi:type="dcterms:W3CDTF">2026-02-14T06:14:37Z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