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9955899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14 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9083667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юго-восточный 6-11 м/с. Температура воздуха ночью 2-4, днем 12-14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Туман. Ветер юго-восточный        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14362</TotalTime>
  <Words>590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3950</cp:revision>
  <cp:lastPrinted>2021-07-01T03:56:27Z</cp:lastPrinted>
  <dcterms:created xsi:type="dcterms:W3CDTF">2018-03-27T06:03:00Z</dcterms:created>
  <dcterms:modified xsi:type="dcterms:W3CDTF">2026-02-14T07:14:32Z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