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8" d="100"/>
          <a:sy n="98" d="100"/>
        </p:scale>
        <p:origin x="90" y="4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15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14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15 февраля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 smtClean="0">
                <a:solidFill>
                  <a:schemeClr val="tx1"/>
                </a:solidFill>
              </a:rPr>
              <a:t>ночью осадки </a:t>
            </a:r>
            <a:r>
              <a:rPr lang="kk-KZ" dirty="0">
                <a:solidFill>
                  <a:schemeClr val="tx1"/>
                </a:solidFill>
              </a:rPr>
              <a:t>(дождь, </a:t>
            </a:r>
            <a:r>
              <a:rPr lang="ru-RU" dirty="0">
                <a:solidFill>
                  <a:schemeClr val="tx1"/>
                </a:solidFill>
              </a:rPr>
              <a:t>снег</a:t>
            </a:r>
            <a:r>
              <a:rPr lang="kk-KZ" dirty="0">
                <a:solidFill>
                  <a:schemeClr val="tx1"/>
                </a:solidFill>
              </a:rPr>
              <a:t>). Временами туман, гололед.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юго-восточный </a:t>
            </a:r>
            <a:r>
              <a:rPr lang="kk-KZ" dirty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2-4 мороза,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5-7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Временами </a:t>
            </a:r>
            <a:r>
              <a:rPr lang="ru-RU" dirty="0" smtClean="0">
                <a:solidFill>
                  <a:schemeClr val="tx1"/>
                </a:solidFill>
              </a:rPr>
              <a:t>туман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гололед. </a:t>
            </a:r>
            <a:r>
              <a:rPr lang="ru-RU" dirty="0">
                <a:solidFill>
                  <a:schemeClr val="tx1"/>
                </a:solidFill>
              </a:rPr>
              <a:t>Ветер юго-восточный 3-8 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 мороза-1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867079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Аманкулова С.Л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28389</TotalTime>
  <Words>791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6883</cp:revision>
  <cp:lastPrinted>2021-07-01T09:11:30Z</cp:lastPrinted>
  <dcterms:created xsi:type="dcterms:W3CDTF">2018-03-27T06:03:00Z</dcterms:created>
  <dcterms:modified xsi:type="dcterms:W3CDTF">2026-02-14T06:17:31Z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