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507720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6985363"/>
              </p:ext>
            </p:extLst>
          </p:nvPr>
        </p:nvGraphicFramePr>
        <p:xfrm>
          <a:off x="5072359" y="4365102"/>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1.463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15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14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15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15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16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күші 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 жылы</a:t>
            </a:r>
            <a:r>
              <a:rPr lang="kk-KZ" sz="1100" dirty="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31306</TotalTime>
  <Words>580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4162</cp:revision>
  <cp:lastPrinted>2021-07-01T07:38:07Z</cp:lastPrinted>
  <dcterms:created xsi:type="dcterms:W3CDTF">2018-03-27T06:03:00Z</dcterms:created>
  <dcterms:modified xsi:type="dcterms:W3CDTF">2026-02-14T06:42:24Z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