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42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526336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45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4153338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15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қар, жаяу бұрқасын, күндіз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қар, жаңбыр</a:t>
            </a:r>
            <a:r>
              <a:rPr lang="ru-RU" sz="1100" dirty="0" smtClean="0">
                <a:latin typeface="Times New Roman" pitchFamily="18" charset="0"/>
                <a:cs typeface="Times New Roman" pitchFamily="18" charset="0"/>
              </a:rPr>
              <a:t>),</a:t>
            </a:r>
            <a:r>
              <a:rPr lang="kk-KZ" sz="1100" dirty="0">
                <a:latin typeface="Times New Roman" pitchFamily="18" charset="0"/>
                <a:cs typeface="Times New Roman" pitchFamily="18" charset="0"/>
              </a:rPr>
              <a:t> жаяу </a:t>
            </a:r>
            <a:r>
              <a:rPr lang="kk-KZ" sz="1100" dirty="0" smtClean="0">
                <a:latin typeface="Times New Roman" pitchFamily="18" charset="0"/>
                <a:cs typeface="Times New Roman" pitchFamily="18" charset="0"/>
              </a:rPr>
              <a:t>бұрқасын</a:t>
            </a:r>
            <a:r>
              <a:rPr lang="kk-KZ" sz="1100" dirty="0" smtClean="0">
                <a:latin typeface="Times New Roman" pitchFamily="18" charset="0"/>
                <a:cs typeface="Times New Roman" pitchFamily="18" charset="0"/>
              </a:rPr>
              <a:t>. Тұман, көктайғақ. </a:t>
            </a:r>
            <a:r>
              <a:rPr lang="kk-KZ" sz="1100" dirty="0">
                <a:latin typeface="Times New Roman" pitchFamily="18" charset="0"/>
                <a:cs typeface="Times New Roman" pitchFamily="18" charset="0"/>
              </a:rPr>
              <a:t>Жел оңтүстік-шығыстан </a:t>
            </a:r>
            <a:r>
              <a:rPr lang="kk-KZ" sz="1100" dirty="0" smtClean="0">
                <a:latin typeface="Times New Roman" pitchFamily="18" charset="0"/>
                <a:cs typeface="Times New Roman" pitchFamily="18" charset="0"/>
              </a:rPr>
              <a:t>оңтүстік-батысқа аусып соғады</a:t>
            </a:r>
            <a:r>
              <a:rPr lang="kk-KZ" sz="1100" dirty="0">
                <a:latin typeface="Times New Roman" pitchFamily="18" charset="0"/>
                <a:cs typeface="Times New Roman" pitchFamily="18" charset="0"/>
              </a:rPr>
              <a:t>, күші 9-14 м/с. Ауа температурасы түнде </a:t>
            </a:r>
            <a:r>
              <a:rPr lang="kk-KZ" sz="1100" dirty="0" smtClean="0">
                <a:latin typeface="Times New Roman" pitchFamily="18" charset="0"/>
                <a:cs typeface="Times New Roman" pitchFamily="18" charset="0"/>
              </a:rPr>
              <a:t>5</a:t>
            </a:r>
            <a:r>
              <a:rPr lang="kk-KZ" sz="1100" dirty="0" smtClean="0">
                <a:latin typeface="Times New Roman" pitchFamily="18" charset="0"/>
                <a:cs typeface="Times New Roman" pitchFamily="18" charset="0"/>
              </a:rPr>
              <a:t>-7,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аяз.</a:t>
            </a:r>
            <a:endParaRPr lang="kk-KZ" sz="1100" dirty="0" smtClean="0">
              <a:latin typeface="Times New Roman" pitchFamily="18" charset="0"/>
              <a:cs typeface="Times New Roman" pitchFamily="18" charset="0"/>
            </a:endParaRPr>
          </a:p>
          <a:p>
            <a:pPr lvl="0" indent="144000" algn="just"/>
            <a:r>
              <a:rPr lang="kk-KZ" sz="1100" b="1" dirty="0">
                <a:solidFill>
                  <a:srgbClr val="000000"/>
                </a:solidFill>
                <a:latin typeface="Times New Roman" pitchFamily="18" charset="0"/>
                <a:cs typeface="Times New Roman" pitchFamily="18" charset="0"/>
                <a:sym typeface="+mn-ea"/>
              </a:rPr>
              <a:t> </a:t>
            </a: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16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қар, жаңбыр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жаяу бұрқасын. Тұман, көктайғақ. </a:t>
            </a:r>
            <a:r>
              <a:rPr lang="kk-KZ" sz="1100" dirty="0" smtClean="0">
                <a:latin typeface="Times New Roman" pitchFamily="18" charset="0"/>
                <a:cs typeface="Times New Roman" pitchFamily="18" charset="0"/>
              </a:rPr>
              <a:t>Жел батыстан соғады, күші 9-14 м/с. Ауа температурасы 0-2 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79149"/>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38558</TotalTime>
  <Words>594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7264</cp:revision>
  <cp:lastPrinted>2021-07-01T03:56:27Z</cp:lastPrinted>
  <dcterms:created xsi:type="dcterms:W3CDTF">2018-03-27T06:03:00Z</dcterms:created>
  <dcterms:modified xsi:type="dcterms:W3CDTF">2026-02-14T06:00:43Z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