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085884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5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5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солтүстік-шығыстан </a:t>
            </a:r>
            <a:r>
              <a:rPr lang="ru-RU"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Кей уақытта тұман.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5797929"/>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6738887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17183</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4128</cp:revision>
  <cp:lastPrinted>2021-07-01T07:38:07Z</cp:lastPrinted>
  <dcterms:created xsi:type="dcterms:W3CDTF">2018-03-27T06:03:00Z</dcterms:created>
  <dcterms:modified xsi:type="dcterms:W3CDTF">2026-02-14T07:14:39Z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