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428856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smtClean="0">
                <a:latin typeface="Times New Roman" pitchFamily="18" charset="0"/>
                <a:cs typeface="Times New Roman" pitchFamily="18" charset="0"/>
              </a:rPr>
              <a:t>14 </a:t>
            </a:r>
            <a:r>
              <a:rPr lang="kk-KZ" altLang="ru-RU" sz="1200" b="1" dirty="0">
                <a:latin typeface="Times New Roman" pitchFamily="18" charset="0"/>
                <a:cs typeface="Times New Roman" pitchFamily="18" charset="0"/>
              </a:rPr>
              <a:t>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шығыстан, оңтүстік-шығыстан 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3-8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a:t>
            </a:r>
            <a:r>
              <a:rPr lang="kk-KZ" sz="120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18-20°, </a:t>
            </a:r>
            <a:r>
              <a:rPr lang="kk-KZ" sz="120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4-6° </a:t>
            </a:r>
            <a:r>
              <a:rPr lang="kk-KZ" sz="1200" dirty="0">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6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16</a:t>
            </a:r>
            <a:r>
              <a:rPr lang="kk-KZ" altLang="ru-RU" sz="1200" b="1" dirty="0">
                <a:latin typeface="Times New Roman" pitchFamily="18" charset="0"/>
                <a:cs typeface="Times New Roman" pitchFamily="18" charset="0"/>
              </a:rPr>
              <a:t> 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a:latin typeface="Times New Roman" panose="02020603050405020304" pitchFamily="18" charset="0"/>
                <a:cs typeface="Times New Roman" panose="02020603050405020304" pitchFamily="18" charset="0"/>
              </a:rPr>
              <a:t>15</a:t>
            </a:r>
            <a:r>
              <a:rPr lang="kk-KZ" sz="1200" b="1" dirty="0">
                <a:latin typeface="Times New Roman" panose="02020603050405020304" pitchFamily="18" charset="0"/>
                <a:cs typeface="Times New Roman" panose="02020603050405020304" pitchFamily="18" charset="0"/>
              </a:rPr>
              <a:t>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16</a:t>
            </a:r>
            <a:r>
              <a:rPr lang="kk-KZ" sz="1200" b="1" dirty="0">
                <a:latin typeface="Times New Roman" panose="02020603050405020304" pitchFamily="18" charset="0"/>
                <a:cs typeface="Times New Roman" panose="02020603050405020304" pitchFamily="18" charset="0"/>
              </a:rPr>
              <a:t>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ru-RU" sz="1200" dirty="0" err="1">
                <a:solidFill>
                  <a:prstClr val="black"/>
                </a:solidFill>
                <a:latin typeface="Times New Roman" pitchFamily="18" charset="0"/>
                <a:cs typeface="Times New Roman" pitchFamily="18" charset="0"/>
              </a:rPr>
              <a:t>Аздаған</a:t>
            </a:r>
            <a:r>
              <a:rPr lang="ru-RU" sz="1200" dirty="0">
                <a:solidFill>
                  <a:prstClr val="black"/>
                </a:solidFill>
                <a:latin typeface="Times New Roman" pitchFamily="18" charset="0"/>
                <a:cs typeface="Times New Roman" pitchFamily="18" charset="0"/>
              </a:rPr>
              <a:t> б</a:t>
            </a:r>
            <a:r>
              <a:rPr lang="kk-KZ" sz="1200" dirty="0">
                <a:solidFill>
                  <a:prstClr val="black"/>
                </a:solidFill>
                <a:latin typeface="Times New Roman" pitchFamily="18" charset="0"/>
                <a:cs typeface="Times New Roman" pitchFamily="18" charset="0"/>
              </a:rPr>
              <a:t>ұлтты, жауын-шашынсыз. Жел оңтүстік-шығыстан 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20696171"/>
              </p:ext>
            </p:extLst>
          </p:nvPr>
        </p:nvGraphicFramePr>
        <p:xfrm>
          <a:off x="4953000" y="4282092"/>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ШЖШм.б</a:t>
                      </a:r>
                      <a:r>
                        <a:rPr lang="ru-RU" sz="1000" dirty="0" smtClean="0">
                          <a:solidFill>
                            <a:schemeClr val="tx1"/>
                          </a:solidFill>
                          <a:latin typeface="Times New Roman" panose="02020603050405020304" pitchFamily="18" charset="0"/>
                          <a:cs typeface="Times New Roman" panose="02020603050405020304" pitchFamily="18" charset="0"/>
                        </a:rPr>
                        <a:t>.</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5822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66227" y="25063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a:solidFill>
                  <a:prstClr val="black"/>
                </a:solidFill>
                <a:latin typeface="Times New Roman" panose="02020603050405020304" pitchFamily="18" charset="0"/>
                <a:cs typeface="Times New Roman" panose="02020603050405020304" pitchFamily="18" charset="0"/>
              </a:rPr>
              <a:t>ақпан</a:t>
            </a:r>
            <a:r>
              <a:rPr lang="ru-RU" sz="1200" dirty="0">
                <a:solidFill>
                  <a:prstClr val="black"/>
                </a:solidFill>
                <a:latin typeface="Times New Roman" panose="02020603050405020304" pitchFamily="18" charset="0"/>
                <a:cs typeface="Times New Roman" panose="02020603050405020304" pitchFamily="18" charset="0"/>
              </a:rPr>
              <a:t> 2026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4984512" y="340604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19658</TotalTime>
  <Words>564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4055</cp:revision>
  <cp:lastPrinted>2021-07-01T03:56:27Z</cp:lastPrinted>
  <dcterms:created xsi:type="dcterms:W3CDTF">2018-03-27T06:03:00Z</dcterms:created>
  <dcterms:modified xsi:type="dcterms:W3CDTF">2026-02-14T07:25:37Z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